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259" r:id="rId6"/>
    <p:sldId id="264" r:id="rId7"/>
    <p:sldId id="274" r:id="rId8"/>
    <p:sldId id="260" r:id="rId9"/>
    <p:sldId id="265" r:id="rId10"/>
    <p:sldId id="289" r:id="rId11"/>
    <p:sldId id="261" r:id="rId12"/>
    <p:sldId id="267" r:id="rId13"/>
    <p:sldId id="273" r:id="rId14"/>
    <p:sldId id="262" r:id="rId15"/>
    <p:sldId id="271" r:id="rId16"/>
    <p:sldId id="270" r:id="rId17"/>
    <p:sldId id="263" r:id="rId18"/>
    <p:sldId id="268" r:id="rId19"/>
    <p:sldId id="288" r:id="rId20"/>
    <p:sldId id="287" r:id="rId21"/>
  </p:sldIdLst>
  <p:sldSz cx="12192000" cy="6858000"/>
  <p:notesSz cx="7103745" cy="10234295"/>
  <p:embeddedFontLst>
    <p:embeddedFont>
      <p:font typeface="微软雅黑" panose="020B0503020204020204" charset="-122"/>
      <p:regular r:id="rId26"/>
    </p:embeddedFont>
    <p:embeddedFont>
      <p:font typeface="等线" panose="02010600030101010101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8A61"/>
    <a:srgbClr val="4F938D"/>
    <a:srgbClr val="FFFFF7"/>
    <a:srgbClr val="9AC0A8"/>
    <a:srgbClr val="B64A51"/>
    <a:srgbClr val="C45656"/>
    <a:srgbClr val="D9A2A4"/>
    <a:srgbClr val="FFFBF4"/>
    <a:srgbClr val="E6B587"/>
    <a:srgbClr val="682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168" y="96"/>
      </p:cViewPr>
      <p:guideLst>
        <p:guide orient="horz" pos="2078"/>
        <p:guide pos="40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0" cy="36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未标题-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40260" cy="693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未标题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45" y="-18415"/>
            <a:ext cx="12216765" cy="689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image" Target="../media/image8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75355" y="2850515"/>
            <a:ext cx="52406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简约油画通用</a:t>
            </a:r>
            <a:r>
              <a:rPr lang="en-US" altLang="zh-CN" sz="4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4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模板</a:t>
            </a:r>
            <a:endParaRPr lang="zh-CN" altLang="en-US" sz="4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75330" y="3498850"/>
            <a:ext cx="5641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Simple</a:t>
            </a:r>
            <a:r>
              <a:rPr sz="4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 PPT </a:t>
            </a:r>
            <a:r>
              <a:rPr lang="en-US" sz="4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T</a:t>
            </a:r>
            <a:r>
              <a:rPr sz="4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emplate</a:t>
            </a:r>
            <a:endParaRPr sz="4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93665" y="4205605"/>
            <a:ext cx="180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  <a:latin typeface="+mj-ea"/>
                <a:ea typeface="+mj-ea"/>
                <a:cs typeface="+mj-ea"/>
              </a:rPr>
              <a:t>汇报人：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  <a:cs typeface="+mj-ea"/>
              </a:rPr>
              <a:t>XXX</a:t>
            </a:r>
            <a:endParaRPr lang="zh-CN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7" name="等腰三角形 6"/>
          <p:cNvSpPr/>
          <p:nvPr/>
        </p:nvSpPr>
        <p:spPr>
          <a:xfrm rot="1680000" flipV="1">
            <a:off x="10069830" y="449580"/>
            <a:ext cx="583565" cy="486410"/>
          </a:xfrm>
          <a:prstGeom prst="triangle">
            <a:avLst/>
          </a:prstGeom>
          <a:solidFill>
            <a:srgbClr val="F9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920000">
            <a:off x="1541780" y="6059170"/>
            <a:ext cx="583565" cy="486410"/>
          </a:xfrm>
          <a:prstGeom prst="triangle">
            <a:avLst/>
          </a:prstGeom>
          <a:solidFill>
            <a:srgbClr val="F9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2460000">
            <a:off x="11355070" y="1202690"/>
            <a:ext cx="368300" cy="306705"/>
          </a:xfrm>
          <a:prstGeom prst="triangle">
            <a:avLst/>
          </a:prstGeom>
          <a:noFill/>
          <a:ln w="38100">
            <a:solidFill>
              <a:srgbClr val="F9F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9560000" flipV="1">
            <a:off x="471170" y="5342890"/>
            <a:ext cx="368300" cy="306705"/>
          </a:xfrm>
          <a:prstGeom prst="triangle">
            <a:avLst/>
          </a:prstGeom>
          <a:noFill/>
          <a:ln w="38100">
            <a:solidFill>
              <a:srgbClr val="F9F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6480000">
            <a:off x="412115" y="6307455"/>
            <a:ext cx="393700" cy="327660"/>
          </a:xfrm>
          <a:prstGeom prst="triangle">
            <a:avLst/>
          </a:prstGeom>
          <a:solidFill>
            <a:srgbClr val="F9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220000">
            <a:off x="11508740" y="415290"/>
            <a:ext cx="393700" cy="327660"/>
          </a:xfrm>
          <a:prstGeom prst="triangle">
            <a:avLst/>
          </a:prstGeom>
          <a:solidFill>
            <a:srgbClr val="F9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押尾コータロー (押尾光太郎) - LOVIN' YOU (爱你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036425" y="6708775"/>
            <a:ext cx="157480" cy="157480"/>
          </a:xfrm>
          <a:prstGeom prst="rect">
            <a:avLst/>
          </a:prstGeom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B64A5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custDataLst>
      <p:tags r:id="rId4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31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13" grpId="0" animBg="1"/>
      <p:bldP spid="12" grpId="0" animBg="1"/>
      <p:bldP spid="14" grpId="0" animBg="1"/>
      <p:bldP spid="8" grpId="0" animBg="1"/>
      <p:bldP spid="11" grpId="0" animBg="1"/>
      <p:bldP spid="8" grpId="1" animBg="1"/>
      <p:bldP spid="11" grpId="1" animBg="1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/>
        </p:nvGrpSpPr>
        <p:grpSpPr>
          <a:xfrm>
            <a:off x="758190" y="426720"/>
            <a:ext cx="10675620" cy="6004560"/>
            <a:chOff x="1194" y="672"/>
            <a:chExt cx="16812" cy="9456"/>
          </a:xfrm>
        </p:grpSpPr>
        <p:pic>
          <p:nvPicPr>
            <p:cNvPr id="2" name="图片 1" descr="未标题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94" y="672"/>
              <a:ext cx="16813" cy="945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093" y="2982"/>
              <a:ext cx="18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请输入标题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785" y="2982"/>
              <a:ext cx="18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请输入标题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461" y="2982"/>
              <a:ext cx="18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请输入标题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226" y="2982"/>
              <a:ext cx="188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请输入标题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275" y="3663"/>
              <a:ext cx="1524" cy="0"/>
            </a:xfrm>
            <a:prstGeom prst="line">
              <a:avLst/>
            </a:prstGeom>
            <a:ln w="15875" cmpd="sng">
              <a:solidFill>
                <a:srgbClr val="FFFF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967" y="3678"/>
              <a:ext cx="1524" cy="0"/>
            </a:xfrm>
            <a:prstGeom prst="line">
              <a:avLst/>
            </a:prstGeom>
            <a:ln w="15875" cmpd="sng">
              <a:solidFill>
                <a:srgbClr val="FFFF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643" y="3663"/>
              <a:ext cx="1524" cy="0"/>
            </a:xfrm>
            <a:prstGeom prst="line">
              <a:avLst/>
            </a:prstGeom>
            <a:ln w="15875" cmpd="sng">
              <a:solidFill>
                <a:srgbClr val="FFFF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4408" y="3678"/>
              <a:ext cx="1524" cy="0"/>
            </a:xfrm>
            <a:prstGeom prst="line">
              <a:avLst/>
            </a:prstGeom>
            <a:ln w="15875" cmpd="sng">
              <a:solidFill>
                <a:srgbClr val="FFFFF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3235" y="3833"/>
              <a:ext cx="1604" cy="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油画从18世纪开始，油画艺术也同样在社会、文化、科技等多元因素的冲击下，有了翻天覆地的变化。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27" y="3833"/>
              <a:ext cx="1604" cy="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油画从18世纪开始，油画艺术也同样在社会、文化、科技等多元因素的冲击下，有了翻天覆地的变化。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603" y="3833"/>
              <a:ext cx="1604" cy="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油画从18世纪开始，油画艺术也同样在社会、文化、科技等多元因素的冲击下，有了翻天覆地的变化。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368" y="3833"/>
              <a:ext cx="1604" cy="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油画从18世纪开始，油画艺术也同样在社会、文化、科技等多元因素的冲击下，有了翻天覆地的变化。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未标题3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36320" y="441325"/>
            <a:ext cx="5172075" cy="60464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43940" y="954405"/>
            <a:ext cx="10308590" cy="4980940"/>
          </a:xfrm>
          <a:prstGeom prst="rect">
            <a:avLst/>
          </a:prstGeom>
          <a:noFill/>
          <a:ln w="22225">
            <a:solidFill>
              <a:srgbClr val="B64A5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                </a:t>
            </a:r>
            <a:endParaRPr lang="en-US" altLang="zh-CN"/>
          </a:p>
        </p:txBody>
      </p:sp>
      <p:grpSp>
        <p:nvGrpSpPr>
          <p:cNvPr id="33" name="组合 32"/>
          <p:cNvGrpSpPr/>
          <p:nvPr/>
        </p:nvGrpSpPr>
        <p:grpSpPr>
          <a:xfrm>
            <a:off x="1043940" y="3429000"/>
            <a:ext cx="10308590" cy="240665"/>
            <a:chOff x="1644" y="5400"/>
            <a:chExt cx="16234" cy="379"/>
          </a:xfrm>
        </p:grpSpPr>
        <p:sp>
          <p:nvSpPr>
            <p:cNvPr id="5" name="矩形 4"/>
            <p:cNvSpPr/>
            <p:nvPr/>
          </p:nvSpPr>
          <p:spPr>
            <a:xfrm>
              <a:off x="1644" y="5400"/>
              <a:ext cx="16235" cy="191"/>
            </a:xfrm>
            <a:prstGeom prst="rect">
              <a:avLst/>
            </a:prstGeom>
            <a:solidFill>
              <a:srgbClr val="B64A51"/>
            </a:solidFill>
            <a:ln w="22225">
              <a:solidFill>
                <a:srgbClr val="B64A5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                   </a:t>
              </a:r>
              <a:endParaRPr lang="en-US" altLang="zh-CN"/>
            </a:p>
          </p:txBody>
        </p:sp>
        <p:sp>
          <p:nvSpPr>
            <p:cNvPr id="10" name="矩形 9"/>
            <p:cNvSpPr/>
            <p:nvPr/>
          </p:nvSpPr>
          <p:spPr>
            <a:xfrm>
              <a:off x="1644" y="5589"/>
              <a:ext cx="16235" cy="191"/>
            </a:xfrm>
            <a:prstGeom prst="rect">
              <a:avLst/>
            </a:prstGeom>
            <a:solidFill>
              <a:srgbClr val="D9A2A4"/>
            </a:solidFill>
            <a:ln w="222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                   </a:t>
              </a:r>
              <a:endParaRPr lang="en-US" altLang="zh-CN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904230" y="1206500"/>
            <a:ext cx="5227320" cy="582930"/>
            <a:chOff x="9298" y="1900"/>
            <a:chExt cx="8232" cy="918"/>
          </a:xfrm>
        </p:grpSpPr>
        <p:grpSp>
          <p:nvGrpSpPr>
            <p:cNvPr id="11" name="组合 10"/>
            <p:cNvGrpSpPr/>
            <p:nvPr/>
          </p:nvGrpSpPr>
          <p:grpSpPr>
            <a:xfrm rot="0">
              <a:off x="9298" y="1900"/>
              <a:ext cx="463" cy="463"/>
              <a:chOff x="2444" y="2609"/>
              <a:chExt cx="933" cy="933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2514" y="2679"/>
                <a:ext cx="793" cy="793"/>
              </a:xfrm>
              <a:prstGeom prst="ellipse">
                <a:avLst/>
              </a:prstGeom>
              <a:solidFill>
                <a:srgbClr val="B6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444" y="2609"/>
                <a:ext cx="933" cy="933"/>
              </a:xfrm>
              <a:prstGeom prst="ellipse">
                <a:avLst/>
              </a:prstGeom>
              <a:noFill/>
              <a:ln w="15875">
                <a:solidFill>
                  <a:srgbClr val="B64A5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0184" y="1900"/>
              <a:ext cx="734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B64A51"/>
                  </a:solidFill>
                </a:rPr>
                <a:t>从18世纪开始，油画艺术也同样在社会、文化、科技等多元因素的冲击下，有了翻天覆地的变化。</a:t>
              </a:r>
              <a:endParaRPr lang="zh-CN" altLang="en-US" sz="1600">
                <a:solidFill>
                  <a:srgbClr val="B64A5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26455" y="2378075"/>
            <a:ext cx="5227320" cy="582930"/>
            <a:chOff x="9333" y="3745"/>
            <a:chExt cx="8232" cy="918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3" y="3745"/>
              <a:ext cx="463" cy="463"/>
              <a:chOff x="2444" y="2609"/>
              <a:chExt cx="933" cy="933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2514" y="2679"/>
                <a:ext cx="793" cy="793"/>
              </a:xfrm>
              <a:prstGeom prst="ellipse">
                <a:avLst/>
              </a:prstGeom>
              <a:solidFill>
                <a:srgbClr val="D38A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444" y="2609"/>
                <a:ext cx="933" cy="933"/>
              </a:xfrm>
              <a:prstGeom prst="ellipse">
                <a:avLst/>
              </a:prstGeom>
              <a:noFill/>
              <a:ln w="15875">
                <a:solidFill>
                  <a:srgbClr val="D38A6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0219" y="3745"/>
              <a:ext cx="734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D38A61"/>
                  </a:solidFill>
                </a:rPr>
                <a:t>从18世纪开始，油画艺术也同样在社会、文化、科技等多元因素的冲击下，有了翻天覆地的变化。</a:t>
              </a:r>
              <a:endParaRPr lang="zh-CN" altLang="en-US" sz="1600">
                <a:solidFill>
                  <a:srgbClr val="D38A6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926455" y="4031615"/>
            <a:ext cx="5227320" cy="582930"/>
            <a:chOff x="9333" y="6349"/>
            <a:chExt cx="8232" cy="918"/>
          </a:xfrm>
        </p:grpSpPr>
        <p:grpSp>
          <p:nvGrpSpPr>
            <p:cNvPr id="23" name="组合 22"/>
            <p:cNvGrpSpPr/>
            <p:nvPr/>
          </p:nvGrpSpPr>
          <p:grpSpPr>
            <a:xfrm rot="0">
              <a:off x="9333" y="6349"/>
              <a:ext cx="463" cy="463"/>
              <a:chOff x="2444" y="2609"/>
              <a:chExt cx="933" cy="933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514" y="2679"/>
                <a:ext cx="793" cy="793"/>
              </a:xfrm>
              <a:prstGeom prst="ellipse">
                <a:avLst/>
              </a:prstGeom>
              <a:solidFill>
                <a:srgbClr val="9AC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444" y="2609"/>
                <a:ext cx="933" cy="933"/>
              </a:xfrm>
              <a:prstGeom prst="ellipse">
                <a:avLst/>
              </a:prstGeom>
              <a:noFill/>
              <a:ln w="15875">
                <a:solidFill>
                  <a:srgbClr val="9AC0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0219" y="6349"/>
              <a:ext cx="734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9AC0A8"/>
                  </a:solidFill>
                </a:rPr>
                <a:t>从18世纪开始，油画艺术也同样在社会、文化、科技等多元因素的冲击下，有了翻天覆地的变化。</a:t>
              </a:r>
              <a:endParaRPr lang="zh-CN" altLang="en-US" sz="1600">
                <a:solidFill>
                  <a:srgbClr val="9AC0A8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926455" y="5105400"/>
            <a:ext cx="5227320" cy="582930"/>
            <a:chOff x="9333" y="8040"/>
            <a:chExt cx="8232" cy="918"/>
          </a:xfrm>
        </p:grpSpPr>
        <p:grpSp>
          <p:nvGrpSpPr>
            <p:cNvPr id="29" name="组合 28"/>
            <p:cNvGrpSpPr/>
            <p:nvPr/>
          </p:nvGrpSpPr>
          <p:grpSpPr>
            <a:xfrm rot="0">
              <a:off x="9333" y="8040"/>
              <a:ext cx="463" cy="463"/>
              <a:chOff x="2444" y="2609"/>
              <a:chExt cx="933" cy="933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2514" y="2679"/>
                <a:ext cx="793" cy="793"/>
              </a:xfrm>
              <a:prstGeom prst="ellipse">
                <a:avLst/>
              </a:prstGeom>
              <a:solidFill>
                <a:srgbClr val="4F9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444" y="2609"/>
                <a:ext cx="933" cy="933"/>
              </a:xfrm>
              <a:prstGeom prst="ellipse">
                <a:avLst/>
              </a:prstGeom>
              <a:noFill/>
              <a:ln w="15875">
                <a:solidFill>
                  <a:srgbClr val="4F938D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0219" y="8040"/>
              <a:ext cx="734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4F938D"/>
                  </a:solidFill>
                </a:rPr>
                <a:t>从18世纪开始，油画艺术也同样在社会、文化、科技等多元因素的冲击下，有了翻天覆地的变化。</a:t>
              </a:r>
              <a:endParaRPr lang="zh-CN" altLang="en-US" sz="1600">
                <a:solidFill>
                  <a:srgbClr val="4F938D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-17780"/>
            <a:ext cx="12240895" cy="6894195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60" y="4168775"/>
            <a:ext cx="395605" cy="395605"/>
          </a:xfrm>
          <a:prstGeom prst="rect">
            <a:avLst/>
          </a:prstGeom>
        </p:spPr>
      </p:pic>
      <p:pic>
        <p:nvPicPr>
          <p:cNvPr id="5" name="图片 4" descr="未标题-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75" y="1997710"/>
            <a:ext cx="467995" cy="467995"/>
          </a:xfrm>
          <a:prstGeom prst="rect">
            <a:avLst/>
          </a:prstGeom>
        </p:spPr>
      </p:pic>
      <p:pic>
        <p:nvPicPr>
          <p:cNvPr id="7" name="图片 6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805" y="3508375"/>
            <a:ext cx="573405" cy="57340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34610" y="2467610"/>
            <a:ext cx="1921510" cy="1921510"/>
            <a:chOff x="8086" y="3886"/>
            <a:chExt cx="3026" cy="3026"/>
          </a:xfrm>
        </p:grpSpPr>
        <p:grpSp>
          <p:nvGrpSpPr>
            <p:cNvPr id="10" name="组合 9"/>
            <p:cNvGrpSpPr/>
            <p:nvPr/>
          </p:nvGrpSpPr>
          <p:grpSpPr>
            <a:xfrm>
              <a:off x="8086" y="3886"/>
              <a:ext cx="3027" cy="3027"/>
              <a:chOff x="7835" y="3115"/>
              <a:chExt cx="3660" cy="3660"/>
            </a:xfrm>
          </p:grpSpPr>
          <p:sp>
            <p:nvSpPr>
              <p:cNvPr id="12" name="椭圆 11"/>
              <p:cNvSpPr/>
              <p:nvPr/>
            </p:nvSpPr>
            <p:spPr>
              <a:xfrm flipV="1">
                <a:off x="7835" y="3115"/>
                <a:ext cx="3661" cy="3661"/>
              </a:xfrm>
              <a:prstGeom prst="ellipse">
                <a:avLst/>
              </a:prstGeom>
              <a:noFill/>
              <a:ln w="25400">
                <a:solidFill>
                  <a:srgbClr val="9AC0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V="1">
                <a:off x="8028" y="3308"/>
                <a:ext cx="3276" cy="3276"/>
              </a:xfrm>
              <a:prstGeom prst="ellipse">
                <a:avLst/>
              </a:prstGeom>
              <a:solidFill>
                <a:srgbClr val="9AC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182" y="4553"/>
              <a:ext cx="2837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>
                  <a:solidFill>
                    <a:srgbClr val="FFFFF7"/>
                  </a:solidFill>
                  <a:latin typeface="+mn-ea"/>
                </a:rPr>
                <a:t>PART 04</a:t>
              </a:r>
              <a:endParaRPr lang="en-US" altLang="zh-CN" sz="3200" b="1">
                <a:solidFill>
                  <a:srgbClr val="FFFFF7"/>
                </a:solidFill>
                <a:latin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未标题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7330" y="575310"/>
            <a:ext cx="11737975" cy="253238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737360" y="3241675"/>
            <a:ext cx="1911350" cy="2327910"/>
            <a:chOff x="2736" y="5105"/>
            <a:chExt cx="3010" cy="3666"/>
          </a:xfrm>
        </p:grpSpPr>
        <p:grpSp>
          <p:nvGrpSpPr>
            <p:cNvPr id="3" name="组合 2"/>
            <p:cNvGrpSpPr/>
            <p:nvPr/>
          </p:nvGrpSpPr>
          <p:grpSpPr>
            <a:xfrm>
              <a:off x="2914" y="5105"/>
              <a:ext cx="2654" cy="588"/>
              <a:chOff x="2914" y="5105"/>
              <a:chExt cx="2654" cy="58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914" y="5105"/>
                <a:ext cx="2654" cy="589"/>
              </a:xfrm>
              <a:prstGeom prst="rect">
                <a:avLst/>
              </a:prstGeom>
              <a:solidFill>
                <a:srgbClr val="C45656"/>
              </a:solidFill>
              <a:ln w="190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297" y="5135"/>
                <a:ext cx="188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600">
                    <a:solidFill>
                      <a:schemeClr val="bg1"/>
                    </a:solidFill>
                  </a:rPr>
                  <a:t>请输入标题</a:t>
                </a:r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2736" y="6301"/>
              <a:ext cx="301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B64A51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B64A51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940" y="5998"/>
              <a:ext cx="2628" cy="0"/>
            </a:xfrm>
            <a:prstGeom prst="line">
              <a:avLst/>
            </a:prstGeom>
            <a:ln w="15875" cmpd="sng">
              <a:solidFill>
                <a:srgbClr val="B64A5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3975735" y="3241675"/>
            <a:ext cx="1911350" cy="2327910"/>
            <a:chOff x="6261" y="5105"/>
            <a:chExt cx="3010" cy="3666"/>
          </a:xfrm>
        </p:grpSpPr>
        <p:grpSp>
          <p:nvGrpSpPr>
            <p:cNvPr id="4" name="组合 3"/>
            <p:cNvGrpSpPr/>
            <p:nvPr/>
          </p:nvGrpSpPr>
          <p:grpSpPr>
            <a:xfrm>
              <a:off x="6439" y="5105"/>
              <a:ext cx="2654" cy="588"/>
              <a:chOff x="2914" y="5105"/>
              <a:chExt cx="2654" cy="58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914" y="5105"/>
                <a:ext cx="2654" cy="589"/>
              </a:xfrm>
              <a:prstGeom prst="rect">
                <a:avLst/>
              </a:prstGeom>
              <a:solidFill>
                <a:srgbClr val="D38A61"/>
              </a:solidFill>
              <a:ln w="190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297" y="5135"/>
                <a:ext cx="188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600">
                    <a:solidFill>
                      <a:schemeClr val="bg1"/>
                    </a:solidFill>
                  </a:rPr>
                  <a:t>请输入标题</a:t>
                </a:r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6261" y="6301"/>
              <a:ext cx="301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D38A61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D38A61"/>
                </a:solidFill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465" y="6012"/>
              <a:ext cx="2628" cy="0"/>
            </a:xfrm>
            <a:prstGeom prst="line">
              <a:avLst/>
            </a:prstGeom>
            <a:ln w="15875" cmpd="sng">
              <a:solidFill>
                <a:srgbClr val="D38A6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6214110" y="3241040"/>
            <a:ext cx="1911350" cy="2328545"/>
            <a:chOff x="9786" y="5104"/>
            <a:chExt cx="3010" cy="3667"/>
          </a:xfrm>
        </p:grpSpPr>
        <p:grpSp>
          <p:nvGrpSpPr>
            <p:cNvPr id="8" name="组合 7"/>
            <p:cNvGrpSpPr/>
            <p:nvPr/>
          </p:nvGrpSpPr>
          <p:grpSpPr>
            <a:xfrm>
              <a:off x="9965" y="5104"/>
              <a:ext cx="2654" cy="588"/>
              <a:chOff x="2914" y="5105"/>
              <a:chExt cx="2654" cy="58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914" y="5105"/>
                <a:ext cx="2654" cy="589"/>
              </a:xfrm>
              <a:prstGeom prst="rect">
                <a:avLst/>
              </a:prstGeom>
              <a:solidFill>
                <a:srgbClr val="9AC0A8"/>
              </a:solidFill>
              <a:ln w="190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297" y="5135"/>
                <a:ext cx="188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600">
                    <a:solidFill>
                      <a:schemeClr val="bg1"/>
                    </a:solidFill>
                  </a:rPr>
                  <a:t>请输入标题</a:t>
                </a:r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9786" y="6301"/>
              <a:ext cx="301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9AC0A8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9AC0A8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9964" y="6012"/>
              <a:ext cx="2628" cy="0"/>
            </a:xfrm>
            <a:prstGeom prst="line">
              <a:avLst/>
            </a:prstGeom>
            <a:ln w="15875" cmpd="sng">
              <a:solidFill>
                <a:srgbClr val="9AC0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448675" y="3241040"/>
            <a:ext cx="1911350" cy="2328545"/>
            <a:chOff x="13305" y="5104"/>
            <a:chExt cx="3010" cy="3667"/>
          </a:xfrm>
        </p:grpSpPr>
        <p:grpSp>
          <p:nvGrpSpPr>
            <p:cNvPr id="12" name="组合 11"/>
            <p:cNvGrpSpPr/>
            <p:nvPr/>
          </p:nvGrpSpPr>
          <p:grpSpPr>
            <a:xfrm>
              <a:off x="13483" y="5104"/>
              <a:ext cx="2654" cy="588"/>
              <a:chOff x="2914" y="5105"/>
              <a:chExt cx="2654" cy="58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914" y="5105"/>
                <a:ext cx="2654" cy="589"/>
              </a:xfrm>
              <a:prstGeom prst="rect">
                <a:avLst/>
              </a:prstGeom>
              <a:solidFill>
                <a:srgbClr val="4F938D"/>
              </a:solidFill>
              <a:ln w="190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297" y="5135"/>
                <a:ext cx="188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600">
                    <a:solidFill>
                      <a:schemeClr val="bg1"/>
                    </a:solidFill>
                  </a:rPr>
                  <a:t>请输入标题</a:t>
                </a:r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3305" y="6301"/>
              <a:ext cx="301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4F938D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4F938D"/>
                </a:solidFill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3497" y="5998"/>
              <a:ext cx="2628" cy="0"/>
            </a:xfrm>
            <a:prstGeom prst="line">
              <a:avLst/>
            </a:prstGeom>
            <a:ln w="15875" cmpd="sng">
              <a:solidFill>
                <a:srgbClr val="4F938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7080250" y="2155825"/>
            <a:ext cx="4420870" cy="3463290"/>
            <a:chOff x="11150" y="3395"/>
            <a:chExt cx="6962" cy="5454"/>
          </a:xfrm>
        </p:grpSpPr>
        <p:sp>
          <p:nvSpPr>
            <p:cNvPr id="184" name=" 184"/>
            <p:cNvSpPr/>
            <p:nvPr/>
          </p:nvSpPr>
          <p:spPr>
            <a:xfrm>
              <a:off x="11692" y="8637"/>
              <a:ext cx="6100" cy="197"/>
            </a:xfrm>
            <a:prstGeom prst="ellipse">
              <a:avLst/>
            </a:prstGeom>
            <a:solidFill>
              <a:schemeClr val="bg1">
                <a:lumMod val="50000"/>
                <a:alpha val="39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" name="图片 1" descr="未标2题7"/>
            <p:cNvPicPr>
              <a:picLocks noChangeAspect="1"/>
            </p:cNvPicPr>
            <p:nvPr/>
          </p:nvPicPr>
          <p:blipFill>
            <a:blip r:embed="rId1"/>
            <a:srcRect b="9342"/>
            <a:stretch>
              <a:fillRect/>
            </a:stretch>
          </p:blipFill>
          <p:spPr>
            <a:xfrm>
              <a:off x="11150" y="3395"/>
              <a:ext cx="6963" cy="5454"/>
            </a:xfrm>
            <a:prstGeom prst="rect">
              <a:avLst/>
            </a:prstGeom>
            <a:effectLst>
              <a:softEdge rad="12700"/>
            </a:effectLst>
          </p:spPr>
        </p:pic>
      </p:grpSp>
      <p:grpSp>
        <p:nvGrpSpPr>
          <p:cNvPr id="27" name="组合 26"/>
          <p:cNvGrpSpPr/>
          <p:nvPr/>
        </p:nvGrpSpPr>
        <p:grpSpPr>
          <a:xfrm>
            <a:off x="1214120" y="1192530"/>
            <a:ext cx="5205730" cy="1040130"/>
            <a:chOff x="1632" y="1878"/>
            <a:chExt cx="8198" cy="1638"/>
          </a:xfrm>
        </p:grpSpPr>
        <p:sp>
          <p:nvSpPr>
            <p:cNvPr id="3" name="线形标注 3 2"/>
            <p:cNvSpPr/>
            <p:nvPr/>
          </p:nvSpPr>
          <p:spPr>
            <a:xfrm flipH="1">
              <a:off x="1632" y="1878"/>
              <a:ext cx="7200" cy="1638"/>
            </a:xfrm>
            <a:prstGeom prst="borderCallout3">
              <a:avLst>
                <a:gd name="adj1" fmla="val 46520"/>
                <a:gd name="adj2" fmla="val -10513"/>
                <a:gd name="adj3" fmla="val 25457"/>
                <a:gd name="adj4" fmla="val -21694"/>
                <a:gd name="adj5" fmla="val 50122"/>
                <a:gd name="adj6" fmla="val -34125"/>
                <a:gd name="adj7" fmla="val 200244"/>
                <a:gd name="adj8" fmla="val -59833"/>
              </a:avLst>
            </a:prstGeom>
            <a:solidFill>
              <a:srgbClr val="B64A51"/>
            </a:solidFill>
            <a:ln>
              <a:solidFill>
                <a:srgbClr val="B64A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753" y="1999"/>
              <a:ext cx="6958" cy="1396"/>
            </a:xfrm>
            <a:prstGeom prst="rect">
              <a:avLst/>
            </a:prstGeom>
            <a:noFill/>
            <a:ln w="15875">
              <a:solidFill>
                <a:srgbClr val="FFFFF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54" y="2237"/>
              <a:ext cx="685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从18世纪开始油画艺术也同样在社会、文化、科技等多元因素冲击下，有了翻天覆地的变化。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 rot="0">
              <a:off x="9368" y="2465"/>
              <a:ext cx="463" cy="463"/>
              <a:chOff x="2444" y="2609"/>
              <a:chExt cx="933" cy="933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2514" y="2679"/>
                <a:ext cx="793" cy="793"/>
              </a:xfrm>
              <a:prstGeom prst="ellipse">
                <a:avLst/>
              </a:prstGeom>
              <a:solidFill>
                <a:srgbClr val="B6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444" y="2609"/>
                <a:ext cx="933" cy="933"/>
              </a:xfrm>
              <a:prstGeom prst="ellipse">
                <a:avLst/>
              </a:prstGeom>
              <a:noFill/>
              <a:ln w="15875">
                <a:solidFill>
                  <a:srgbClr val="B64A5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214120" y="2778760"/>
            <a:ext cx="5227955" cy="1040130"/>
            <a:chOff x="1632" y="4376"/>
            <a:chExt cx="8233" cy="1638"/>
          </a:xfrm>
        </p:grpSpPr>
        <p:sp>
          <p:nvSpPr>
            <p:cNvPr id="4" name="线形标注 3 3"/>
            <p:cNvSpPr/>
            <p:nvPr/>
          </p:nvSpPr>
          <p:spPr>
            <a:xfrm flipH="1">
              <a:off x="1632" y="4376"/>
              <a:ext cx="7200" cy="1638"/>
            </a:xfrm>
            <a:prstGeom prst="borderCallout3">
              <a:avLst>
                <a:gd name="adj1" fmla="val 42735"/>
                <a:gd name="adj2" fmla="val -10958"/>
                <a:gd name="adj3" fmla="val 16849"/>
                <a:gd name="adj4" fmla="val -20819"/>
                <a:gd name="adj5" fmla="val 27045"/>
                <a:gd name="adj6" fmla="val -31513"/>
                <a:gd name="adj7" fmla="val 86141"/>
                <a:gd name="adj8" fmla="val -51541"/>
              </a:avLst>
            </a:prstGeom>
            <a:solidFill>
              <a:srgbClr val="D38A61"/>
            </a:solidFill>
            <a:ln>
              <a:solidFill>
                <a:srgbClr val="D38A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753" y="4497"/>
              <a:ext cx="6958" cy="1396"/>
            </a:xfrm>
            <a:prstGeom prst="rect">
              <a:avLst/>
            </a:prstGeom>
            <a:noFill/>
            <a:ln w="15875">
              <a:solidFill>
                <a:srgbClr val="FFFFF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04" y="4736"/>
              <a:ext cx="685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从18世纪开始油画艺术也同样在社会、文化、科技等多元因素冲击下，有了翻天覆地的变化。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 rot="0">
              <a:off x="9403" y="4963"/>
              <a:ext cx="463" cy="463"/>
              <a:chOff x="2444" y="2609"/>
              <a:chExt cx="933" cy="933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2514" y="2679"/>
                <a:ext cx="793" cy="793"/>
              </a:xfrm>
              <a:prstGeom prst="ellipse">
                <a:avLst/>
              </a:prstGeom>
              <a:solidFill>
                <a:srgbClr val="D38A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444" y="2609"/>
                <a:ext cx="933" cy="933"/>
              </a:xfrm>
              <a:prstGeom prst="ellipse">
                <a:avLst/>
              </a:prstGeom>
              <a:noFill/>
              <a:ln w="15875">
                <a:solidFill>
                  <a:srgbClr val="D38A6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214120" y="4364990"/>
            <a:ext cx="5206365" cy="1040130"/>
            <a:chOff x="1632" y="6874"/>
            <a:chExt cx="8199" cy="1638"/>
          </a:xfrm>
        </p:grpSpPr>
        <p:sp>
          <p:nvSpPr>
            <p:cNvPr id="5" name="线形标注 3 4"/>
            <p:cNvSpPr/>
            <p:nvPr/>
          </p:nvSpPr>
          <p:spPr>
            <a:xfrm flipH="1">
              <a:off x="1632" y="6874"/>
              <a:ext cx="7200" cy="1638"/>
            </a:xfrm>
            <a:prstGeom prst="borderCallout3">
              <a:avLst>
                <a:gd name="adj1" fmla="val 47496"/>
                <a:gd name="adj2" fmla="val -10736"/>
                <a:gd name="adj3" fmla="val 488"/>
                <a:gd name="adj4" fmla="val -20805"/>
                <a:gd name="adj5" fmla="val -9340"/>
                <a:gd name="adj6" fmla="val -33458"/>
                <a:gd name="adj7" fmla="val -13614"/>
                <a:gd name="adj8" fmla="val -51986"/>
              </a:avLst>
            </a:prstGeom>
            <a:solidFill>
              <a:srgbClr val="4F938D"/>
            </a:solidFill>
            <a:ln>
              <a:solidFill>
                <a:srgbClr val="4F9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753" y="6995"/>
              <a:ext cx="6958" cy="1396"/>
            </a:xfrm>
            <a:prstGeom prst="rect">
              <a:avLst/>
            </a:prstGeom>
            <a:noFill/>
            <a:ln w="15875">
              <a:solidFill>
                <a:srgbClr val="FFFFF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04" y="7234"/>
              <a:ext cx="685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从18世纪开始油画艺术也同样在社会、文化、科技等多元因素冲击下，有了翻天覆地的变化。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 rot="0">
              <a:off x="9369" y="7462"/>
              <a:ext cx="463" cy="463"/>
              <a:chOff x="2444" y="2609"/>
              <a:chExt cx="933" cy="933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2514" y="2679"/>
                <a:ext cx="793" cy="793"/>
              </a:xfrm>
              <a:prstGeom prst="ellipse">
                <a:avLst/>
              </a:prstGeom>
              <a:solidFill>
                <a:srgbClr val="4F9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444" y="2609"/>
                <a:ext cx="933" cy="933"/>
              </a:xfrm>
              <a:prstGeom prst="ellipse">
                <a:avLst/>
              </a:prstGeom>
              <a:noFill/>
              <a:ln w="15875">
                <a:solidFill>
                  <a:srgbClr val="4F938D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-17780"/>
            <a:ext cx="12240895" cy="6894195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4395470"/>
            <a:ext cx="408305" cy="408305"/>
          </a:xfrm>
          <a:prstGeom prst="rect">
            <a:avLst/>
          </a:prstGeom>
        </p:spPr>
      </p:pic>
      <p:pic>
        <p:nvPicPr>
          <p:cNvPr id="5" name="图片 4" descr="未标题-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60" y="3547745"/>
            <a:ext cx="641350" cy="641350"/>
          </a:xfrm>
          <a:prstGeom prst="rect">
            <a:avLst/>
          </a:prstGeom>
        </p:spPr>
      </p:pic>
      <p:pic>
        <p:nvPicPr>
          <p:cNvPr id="7" name="图片 6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870" y="2219960"/>
            <a:ext cx="485140" cy="4851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34610" y="2467610"/>
            <a:ext cx="1921510" cy="1921510"/>
            <a:chOff x="8086" y="3886"/>
            <a:chExt cx="3026" cy="3026"/>
          </a:xfrm>
        </p:grpSpPr>
        <p:grpSp>
          <p:nvGrpSpPr>
            <p:cNvPr id="10" name="组合 9"/>
            <p:cNvGrpSpPr/>
            <p:nvPr/>
          </p:nvGrpSpPr>
          <p:grpSpPr>
            <a:xfrm>
              <a:off x="8086" y="3886"/>
              <a:ext cx="3027" cy="3027"/>
              <a:chOff x="7835" y="3115"/>
              <a:chExt cx="3660" cy="3660"/>
            </a:xfrm>
          </p:grpSpPr>
          <p:sp>
            <p:nvSpPr>
              <p:cNvPr id="12" name="椭圆 11"/>
              <p:cNvSpPr/>
              <p:nvPr/>
            </p:nvSpPr>
            <p:spPr>
              <a:xfrm flipV="1">
                <a:off x="7835" y="3115"/>
                <a:ext cx="3661" cy="3661"/>
              </a:xfrm>
              <a:prstGeom prst="ellipse">
                <a:avLst/>
              </a:prstGeom>
              <a:noFill/>
              <a:ln w="25400">
                <a:solidFill>
                  <a:srgbClr val="4F938D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V="1">
                <a:off x="8028" y="3308"/>
                <a:ext cx="3276" cy="3276"/>
              </a:xfrm>
              <a:prstGeom prst="ellipse">
                <a:avLst/>
              </a:prstGeom>
              <a:solidFill>
                <a:srgbClr val="4F9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182" y="4553"/>
              <a:ext cx="2837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>
                  <a:solidFill>
                    <a:srgbClr val="FFFFF7"/>
                  </a:solidFill>
                  <a:latin typeface="+mn-ea"/>
                </a:rPr>
                <a:t>PART 05</a:t>
              </a:r>
              <a:endParaRPr lang="en-US" altLang="zh-CN" sz="3200" b="1">
                <a:solidFill>
                  <a:srgbClr val="FFFFF7"/>
                </a:solidFill>
                <a:latin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" name=" 184"/>
          <p:cNvSpPr/>
          <p:nvPr/>
        </p:nvSpPr>
        <p:spPr>
          <a:xfrm>
            <a:off x="4613910" y="6031865"/>
            <a:ext cx="3154680" cy="337185"/>
          </a:xfrm>
          <a:prstGeom prst="ellipse">
            <a:avLst/>
          </a:prstGeom>
          <a:solidFill>
            <a:schemeClr val="bg1">
              <a:lumMod val="50000"/>
              <a:alpha val="39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 descr="未标题237"/>
          <p:cNvPicPr>
            <a:picLocks noChangeAspect="1"/>
          </p:cNvPicPr>
          <p:nvPr/>
        </p:nvPicPr>
        <p:blipFill>
          <a:blip r:embed="rId1"/>
          <a:srcRect l="36350" t="17317" r="34416" b="5988"/>
          <a:stretch>
            <a:fillRect/>
          </a:stretch>
        </p:blipFill>
        <p:spPr>
          <a:xfrm>
            <a:off x="4478020" y="1400175"/>
            <a:ext cx="3291205" cy="4857115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261745" y="943610"/>
            <a:ext cx="2649220" cy="4507230"/>
            <a:chOff x="1987" y="1486"/>
            <a:chExt cx="4172" cy="7098"/>
          </a:xfrm>
        </p:grpSpPr>
        <p:grpSp>
          <p:nvGrpSpPr>
            <p:cNvPr id="30" name="组合 29"/>
            <p:cNvGrpSpPr/>
            <p:nvPr/>
          </p:nvGrpSpPr>
          <p:grpSpPr>
            <a:xfrm>
              <a:off x="2622" y="1486"/>
              <a:ext cx="2834" cy="760"/>
              <a:chOff x="2149" y="1486"/>
              <a:chExt cx="2834" cy="76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149" y="1486"/>
                <a:ext cx="2835" cy="761"/>
              </a:xfrm>
              <a:prstGeom prst="rect">
                <a:avLst/>
              </a:prstGeom>
              <a:noFill/>
              <a:ln w="19050">
                <a:solidFill>
                  <a:srgbClr val="B64A5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2239" y="1571"/>
                <a:ext cx="2654" cy="589"/>
                <a:chOff x="2914" y="5105"/>
                <a:chExt cx="2654" cy="589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914" y="5105"/>
                  <a:ext cx="2654" cy="589"/>
                </a:xfrm>
                <a:prstGeom prst="rect">
                  <a:avLst/>
                </a:prstGeom>
                <a:solidFill>
                  <a:srgbClr val="C45656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3297" y="5135"/>
                  <a:ext cx="1888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1600">
                      <a:solidFill>
                        <a:schemeClr val="bg1"/>
                      </a:solidFill>
                    </a:rPr>
                    <a:t>请输入标题</a:t>
                  </a:r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4" name="文本框 23"/>
            <p:cNvSpPr txBox="1"/>
            <p:nvPr/>
          </p:nvSpPr>
          <p:spPr>
            <a:xfrm>
              <a:off x="1987" y="2615"/>
              <a:ext cx="4173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B64A51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B64A5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87" y="6890"/>
              <a:ext cx="4173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9AC0A8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9AC0A8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656" y="5706"/>
              <a:ext cx="2834" cy="760"/>
              <a:chOff x="2294" y="5708"/>
              <a:chExt cx="2834" cy="76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2384" y="5793"/>
                <a:ext cx="2654" cy="589"/>
                <a:chOff x="2914" y="5105"/>
                <a:chExt cx="2654" cy="589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914" y="5105"/>
                  <a:ext cx="2654" cy="589"/>
                </a:xfrm>
                <a:prstGeom prst="rect">
                  <a:avLst/>
                </a:prstGeom>
                <a:solidFill>
                  <a:srgbClr val="9AC0A8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3297" y="5135"/>
                  <a:ext cx="1888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1600">
                      <a:solidFill>
                        <a:schemeClr val="bg1"/>
                      </a:solidFill>
                    </a:rPr>
                    <a:t>请输入标题</a:t>
                  </a:r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2294" y="5708"/>
                <a:ext cx="2835" cy="761"/>
              </a:xfrm>
              <a:prstGeom prst="rect">
                <a:avLst/>
              </a:prstGeom>
              <a:noFill/>
              <a:ln w="19050">
                <a:solidFill>
                  <a:srgbClr val="9AC0A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246745" y="944245"/>
            <a:ext cx="2651760" cy="4506595"/>
            <a:chOff x="12987" y="1487"/>
            <a:chExt cx="4176" cy="7097"/>
          </a:xfrm>
        </p:grpSpPr>
        <p:sp>
          <p:nvSpPr>
            <p:cNvPr id="21" name="文本框 20"/>
            <p:cNvSpPr txBox="1"/>
            <p:nvPr/>
          </p:nvSpPr>
          <p:spPr>
            <a:xfrm>
              <a:off x="12987" y="2615"/>
              <a:ext cx="4173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D38A61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D38A6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991" y="6890"/>
              <a:ext cx="4173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4F938D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4F938D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3656" y="1487"/>
              <a:ext cx="2834" cy="760"/>
              <a:chOff x="14032" y="1484"/>
              <a:chExt cx="2834" cy="76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124" y="1570"/>
                <a:ext cx="2654" cy="589"/>
                <a:chOff x="2914" y="5105"/>
                <a:chExt cx="2654" cy="589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2914" y="5105"/>
                  <a:ext cx="2654" cy="589"/>
                </a:xfrm>
                <a:prstGeom prst="rect">
                  <a:avLst/>
                </a:prstGeom>
                <a:solidFill>
                  <a:srgbClr val="D38A61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3297" y="5135"/>
                  <a:ext cx="1888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1600">
                      <a:solidFill>
                        <a:schemeClr val="bg1"/>
                      </a:solidFill>
                    </a:rPr>
                    <a:t>请输入标题</a:t>
                  </a:r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矩形 25"/>
              <p:cNvSpPr/>
              <p:nvPr/>
            </p:nvSpPr>
            <p:spPr>
              <a:xfrm>
                <a:off x="14032" y="1484"/>
                <a:ext cx="2835" cy="761"/>
              </a:xfrm>
              <a:prstGeom prst="rect">
                <a:avLst/>
              </a:prstGeom>
              <a:noFill/>
              <a:ln w="19050">
                <a:solidFill>
                  <a:srgbClr val="D38A6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3659" y="5705"/>
              <a:ext cx="2834" cy="760"/>
              <a:chOff x="14032" y="5706"/>
              <a:chExt cx="2834" cy="76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4123" y="5792"/>
                <a:ext cx="2654" cy="589"/>
                <a:chOff x="2914" y="5105"/>
                <a:chExt cx="2654" cy="589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2914" y="5105"/>
                  <a:ext cx="2654" cy="589"/>
                </a:xfrm>
                <a:prstGeom prst="rect">
                  <a:avLst/>
                </a:prstGeom>
                <a:solidFill>
                  <a:srgbClr val="4F938D"/>
                </a:solidFill>
                <a:ln w="19050">
                  <a:noFill/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3297" y="5135"/>
                  <a:ext cx="1888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1600">
                      <a:solidFill>
                        <a:schemeClr val="bg1"/>
                      </a:solidFill>
                    </a:rPr>
                    <a:t>请输入标题</a:t>
                  </a:r>
                  <a:endParaRPr lang="zh-CN" altLang="en-US" sz="16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矩形 27"/>
              <p:cNvSpPr/>
              <p:nvPr/>
            </p:nvSpPr>
            <p:spPr>
              <a:xfrm>
                <a:off x="14032" y="5706"/>
                <a:ext cx="2835" cy="761"/>
              </a:xfrm>
              <a:prstGeom prst="rect">
                <a:avLst/>
              </a:prstGeom>
              <a:noFill/>
              <a:ln w="19050">
                <a:solidFill>
                  <a:srgbClr val="4F938D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 rot="0">
            <a:off x="2641600" y="3585845"/>
            <a:ext cx="294005" cy="294005"/>
            <a:chOff x="2444" y="2609"/>
            <a:chExt cx="933" cy="933"/>
          </a:xfrm>
        </p:grpSpPr>
        <p:sp>
          <p:nvSpPr>
            <p:cNvPr id="3" name="椭圆 2"/>
            <p:cNvSpPr/>
            <p:nvPr/>
          </p:nvSpPr>
          <p:spPr>
            <a:xfrm>
              <a:off x="2514" y="2679"/>
              <a:ext cx="793" cy="793"/>
            </a:xfrm>
            <a:prstGeom prst="ellipse">
              <a:avLst/>
            </a:prstGeom>
            <a:solidFill>
              <a:srgbClr val="B6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44" y="2609"/>
              <a:ext cx="933" cy="933"/>
            </a:xfrm>
            <a:prstGeom prst="ellipse">
              <a:avLst/>
            </a:prstGeom>
            <a:noFill/>
            <a:ln w="15875">
              <a:solidFill>
                <a:srgbClr val="B64A5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 rot="0">
            <a:off x="4724400" y="5179060"/>
            <a:ext cx="294005" cy="294005"/>
            <a:chOff x="2444" y="2609"/>
            <a:chExt cx="933" cy="933"/>
          </a:xfrm>
        </p:grpSpPr>
        <p:sp>
          <p:nvSpPr>
            <p:cNvPr id="7" name="椭圆 6"/>
            <p:cNvSpPr/>
            <p:nvPr/>
          </p:nvSpPr>
          <p:spPr>
            <a:xfrm>
              <a:off x="2514" y="2679"/>
              <a:ext cx="793" cy="793"/>
            </a:xfrm>
            <a:prstGeom prst="ellipse">
              <a:avLst/>
            </a:prstGeom>
            <a:solidFill>
              <a:srgbClr val="D38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444" y="2609"/>
              <a:ext cx="933" cy="933"/>
            </a:xfrm>
            <a:prstGeom prst="ellipse">
              <a:avLst/>
            </a:prstGeom>
            <a:noFill/>
            <a:ln w="15875">
              <a:solidFill>
                <a:srgbClr val="D38A6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 rot="0">
            <a:off x="6988810" y="3563620"/>
            <a:ext cx="294005" cy="294005"/>
            <a:chOff x="2444" y="2609"/>
            <a:chExt cx="933" cy="933"/>
          </a:xfrm>
        </p:grpSpPr>
        <p:sp>
          <p:nvSpPr>
            <p:cNvPr id="14" name="椭圆 13"/>
            <p:cNvSpPr/>
            <p:nvPr/>
          </p:nvSpPr>
          <p:spPr>
            <a:xfrm>
              <a:off x="2514" y="2679"/>
              <a:ext cx="793" cy="793"/>
            </a:xfrm>
            <a:prstGeom prst="ellipse">
              <a:avLst/>
            </a:prstGeom>
            <a:solidFill>
              <a:srgbClr val="9AC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444" y="2609"/>
              <a:ext cx="933" cy="933"/>
            </a:xfrm>
            <a:prstGeom prst="ellipse">
              <a:avLst/>
            </a:prstGeom>
            <a:noFill/>
            <a:ln w="15875">
              <a:solidFill>
                <a:srgbClr val="9AC0A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9323705" y="5064760"/>
            <a:ext cx="294005" cy="294005"/>
            <a:chOff x="2444" y="2609"/>
            <a:chExt cx="933" cy="933"/>
          </a:xfrm>
        </p:grpSpPr>
        <p:sp>
          <p:nvSpPr>
            <p:cNvPr id="17" name="椭圆 16"/>
            <p:cNvSpPr/>
            <p:nvPr/>
          </p:nvSpPr>
          <p:spPr>
            <a:xfrm>
              <a:off x="2514" y="2679"/>
              <a:ext cx="793" cy="793"/>
            </a:xfrm>
            <a:prstGeom prst="ellipse">
              <a:avLst/>
            </a:prstGeom>
            <a:solidFill>
              <a:srgbClr val="4F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444" y="2609"/>
              <a:ext cx="933" cy="933"/>
            </a:xfrm>
            <a:prstGeom prst="ellipse">
              <a:avLst/>
            </a:prstGeom>
            <a:noFill/>
            <a:ln w="15875">
              <a:solidFill>
                <a:srgbClr val="4F938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9255" y="219075"/>
            <a:ext cx="11413490" cy="6419850"/>
            <a:chOff x="613" y="345"/>
            <a:chExt cx="17974" cy="10110"/>
          </a:xfrm>
        </p:grpSpPr>
        <p:pic>
          <p:nvPicPr>
            <p:cNvPr id="2" name="图片 1" descr="未标题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3" y="345"/>
              <a:ext cx="17975" cy="10111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3733" y="2664"/>
              <a:ext cx="1317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2000">
                  <a:solidFill>
                    <a:srgbClr val="B64A51"/>
                  </a:solidFill>
                </a:rPr>
                <a:t>PART</a:t>
              </a:r>
              <a:endParaRPr lang="en-US" altLang="zh-CN" sz="2000">
                <a:solidFill>
                  <a:srgbClr val="B64A51"/>
                </a:solidFill>
              </a:endParaRPr>
            </a:p>
            <a:p>
              <a:pPr algn="ctr"/>
              <a:r>
                <a:rPr lang="en-US" altLang="zh-CN" sz="2000">
                  <a:solidFill>
                    <a:srgbClr val="B64A51"/>
                  </a:solidFill>
                </a:rPr>
                <a:t>01</a:t>
              </a:r>
              <a:endParaRPr lang="en-US" altLang="zh-CN" sz="2000">
                <a:solidFill>
                  <a:srgbClr val="B64A5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13" y="5146"/>
              <a:ext cx="1317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2000">
                  <a:solidFill>
                    <a:srgbClr val="D38A61"/>
                  </a:solidFill>
                </a:rPr>
                <a:t>PART</a:t>
              </a:r>
              <a:endParaRPr lang="en-US" altLang="zh-CN" sz="2000">
                <a:solidFill>
                  <a:srgbClr val="D38A61"/>
                </a:solidFill>
              </a:endParaRPr>
            </a:p>
            <a:p>
              <a:pPr algn="ctr"/>
              <a:r>
                <a:rPr lang="en-US" altLang="zh-CN" sz="2000">
                  <a:solidFill>
                    <a:srgbClr val="D38A61"/>
                  </a:solidFill>
                </a:rPr>
                <a:t>02</a:t>
              </a:r>
              <a:endParaRPr lang="en-US" altLang="zh-CN" sz="2000">
                <a:solidFill>
                  <a:srgbClr val="D38A6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579" y="2569"/>
              <a:ext cx="1317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2000">
                  <a:solidFill>
                    <a:srgbClr val="9AC0A8"/>
                  </a:solidFill>
                </a:rPr>
                <a:t>PART</a:t>
              </a:r>
              <a:endParaRPr lang="en-US" altLang="zh-CN" sz="2000">
                <a:solidFill>
                  <a:srgbClr val="9AC0A8"/>
                </a:solidFill>
              </a:endParaRPr>
            </a:p>
            <a:p>
              <a:pPr algn="ctr"/>
              <a:r>
                <a:rPr lang="en-US" altLang="zh-CN" sz="2000">
                  <a:solidFill>
                    <a:srgbClr val="9AC0A8"/>
                  </a:solidFill>
                </a:rPr>
                <a:t>03</a:t>
              </a:r>
              <a:endParaRPr lang="en-US" altLang="zh-CN" sz="2000">
                <a:solidFill>
                  <a:srgbClr val="9AC0A8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256" y="4928"/>
              <a:ext cx="1317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2000">
                  <a:solidFill>
                    <a:srgbClr val="4F938D"/>
                  </a:solidFill>
                </a:rPr>
                <a:t>PART</a:t>
              </a:r>
              <a:endParaRPr lang="en-US" altLang="zh-CN" sz="2000">
                <a:solidFill>
                  <a:srgbClr val="4F938D"/>
                </a:solidFill>
              </a:endParaRPr>
            </a:p>
            <a:p>
              <a:pPr algn="ctr"/>
              <a:r>
                <a:rPr lang="en-US" altLang="zh-CN" sz="2000">
                  <a:solidFill>
                    <a:srgbClr val="4F938D"/>
                  </a:solidFill>
                </a:rPr>
                <a:t>04</a:t>
              </a:r>
              <a:endParaRPr lang="en-US" altLang="zh-CN" sz="2000">
                <a:solidFill>
                  <a:srgbClr val="4F938D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832610" y="4160520"/>
            <a:ext cx="19119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B64A51"/>
                </a:solidFill>
              </a:rPr>
              <a:t>油画的前身是15世纪以前欧洲绘画中的蛋彩画，后经尼德兰画家扬·凡·艾克对绘画材料等加以改良后发扬光大。</a:t>
            </a:r>
            <a:endParaRPr lang="zh-CN" altLang="en-US" sz="1600">
              <a:solidFill>
                <a:srgbClr val="B64A5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15410" y="1076960"/>
            <a:ext cx="19119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D38A61"/>
                </a:solidFill>
              </a:rPr>
              <a:t>油画的前身是15世纪以前欧洲绘画中的蛋彩画，后经尼德兰画家扬·凡·艾克对绘画材料等加以改良后发扬光大。</a:t>
            </a:r>
            <a:endParaRPr lang="zh-CN" altLang="en-US" sz="1600">
              <a:solidFill>
                <a:srgbClr val="D38A6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79820" y="4160520"/>
            <a:ext cx="19119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9AC0A8"/>
                </a:solidFill>
              </a:rPr>
              <a:t>油画的前身是15世纪以前欧洲绘画中的蛋彩画，后经尼德兰画家扬·凡·艾克对绘画材料等加以改良后发扬光大。</a:t>
            </a:r>
            <a:endParaRPr lang="zh-CN" altLang="en-US" sz="1600">
              <a:solidFill>
                <a:srgbClr val="9AC0A8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14715" y="1076960"/>
            <a:ext cx="19119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4F938D"/>
                </a:solidFill>
              </a:rPr>
              <a:t>油画的前身是15世纪以前欧洲绘画中的蛋彩画，后经尼德兰画家扬·凡·艾克对绘画材料等加以改良后发扬光大。</a:t>
            </a:r>
            <a:endParaRPr lang="zh-CN" altLang="en-US" sz="1600">
              <a:solidFill>
                <a:srgbClr val="4F938D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9290" y="2900045"/>
            <a:ext cx="3234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感谢您的聆听</a:t>
            </a:r>
            <a:endParaRPr lang="zh-CN" altLang="en-US" sz="40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0905" y="3606800"/>
            <a:ext cx="5332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T</a:t>
            </a:r>
            <a:r>
              <a:rPr lang="en-US" sz="28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HANK</a:t>
            </a:r>
            <a:r>
              <a:rPr sz="28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 </a:t>
            </a:r>
            <a:r>
              <a:rPr lang="en-US" sz="28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YOU</a:t>
            </a:r>
            <a:r>
              <a:rPr sz="28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 </a:t>
            </a:r>
            <a:r>
              <a:rPr lang="en-US" sz="28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FOR</a:t>
            </a:r>
            <a:r>
              <a:rPr sz="28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 </a:t>
            </a:r>
            <a:r>
              <a:rPr lang="en-US" sz="2800" b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LISTENING</a:t>
            </a:r>
            <a:endParaRPr lang="en-US" sz="2800" b="1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52645" y="4214495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  <a:latin typeface="+mj-ea"/>
                <a:ea typeface="+mj-ea"/>
                <a:cs typeface="+mj-ea"/>
              </a:rPr>
              <a:t>汇报日期：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  <a:cs typeface="+mj-ea"/>
              </a:rPr>
              <a:t>2019</a:t>
            </a:r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cs typeface="+mj-ea"/>
              </a:rPr>
              <a:t>年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  <a:cs typeface="+mj-ea"/>
              </a:rPr>
              <a:t>X</a:t>
            </a:r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月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  <a:cs typeface="+mj-ea"/>
              </a:rPr>
              <a:t>X</a:t>
            </a:r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cs typeface="+mj-ea"/>
              </a:rPr>
              <a:t>日</a:t>
            </a:r>
            <a:endParaRPr lang="zh-CN" altLang="en-US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7" name="等腰三角形 6"/>
          <p:cNvSpPr/>
          <p:nvPr/>
        </p:nvSpPr>
        <p:spPr>
          <a:xfrm rot="1680000" flipV="1">
            <a:off x="10069830" y="449580"/>
            <a:ext cx="583565" cy="486410"/>
          </a:xfrm>
          <a:prstGeom prst="triangle">
            <a:avLst/>
          </a:prstGeom>
          <a:solidFill>
            <a:srgbClr val="F9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920000">
            <a:off x="1541780" y="6059170"/>
            <a:ext cx="583565" cy="486410"/>
          </a:xfrm>
          <a:prstGeom prst="triangle">
            <a:avLst/>
          </a:prstGeom>
          <a:solidFill>
            <a:srgbClr val="F9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2460000">
            <a:off x="11355070" y="1202690"/>
            <a:ext cx="368300" cy="306705"/>
          </a:xfrm>
          <a:prstGeom prst="triangle">
            <a:avLst/>
          </a:prstGeom>
          <a:noFill/>
          <a:ln w="38100">
            <a:solidFill>
              <a:srgbClr val="F9F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9560000" flipV="1">
            <a:off x="471170" y="5342890"/>
            <a:ext cx="368300" cy="306705"/>
          </a:xfrm>
          <a:prstGeom prst="triangle">
            <a:avLst/>
          </a:prstGeom>
          <a:noFill/>
          <a:ln w="38100">
            <a:solidFill>
              <a:srgbClr val="F9F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6480000">
            <a:off x="412115" y="6307455"/>
            <a:ext cx="393700" cy="327660"/>
          </a:xfrm>
          <a:prstGeom prst="triangle">
            <a:avLst/>
          </a:prstGeom>
          <a:solidFill>
            <a:srgbClr val="F9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220000">
            <a:off x="11508740" y="415290"/>
            <a:ext cx="393700" cy="327660"/>
          </a:xfrm>
          <a:prstGeom prst="triangle">
            <a:avLst/>
          </a:prstGeom>
          <a:solidFill>
            <a:srgbClr val="F9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2" grpId="0" animBg="1"/>
      <p:bldP spid="11" grpId="0" animBg="1"/>
      <p:bldP spid="1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86d3d817321d08a71cb8a685c3f0822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5280" y="-635"/>
            <a:ext cx="11541760" cy="1779270"/>
          </a:xfrm>
          <a:prstGeom prst="rect">
            <a:avLst/>
          </a:prstGeom>
          <a:noFill/>
        </p:spPr>
      </p:pic>
      <p:grpSp>
        <p:nvGrpSpPr>
          <p:cNvPr id="31" name="组合 30"/>
          <p:cNvGrpSpPr/>
          <p:nvPr/>
        </p:nvGrpSpPr>
        <p:grpSpPr>
          <a:xfrm>
            <a:off x="5002532" y="218035"/>
            <a:ext cx="2186935" cy="1130705"/>
            <a:chOff x="7827" y="752"/>
            <a:chExt cx="4262" cy="2204"/>
          </a:xfrm>
        </p:grpSpPr>
        <p:sp>
          <p:nvSpPr>
            <p:cNvPr id="26" name="L 形 25"/>
            <p:cNvSpPr/>
            <p:nvPr/>
          </p:nvSpPr>
          <p:spPr>
            <a:xfrm flipV="1">
              <a:off x="7827" y="752"/>
              <a:ext cx="1795" cy="1791"/>
            </a:xfrm>
            <a:prstGeom prst="corner">
              <a:avLst>
                <a:gd name="adj1" fmla="val 12153"/>
                <a:gd name="adj2" fmla="val 13702"/>
              </a:avLst>
            </a:prstGeom>
            <a:solidFill>
              <a:srgbClr val="F9F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780" y="1165"/>
              <a:ext cx="2893" cy="1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 b="1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目录</a:t>
              </a:r>
              <a:endParaRPr lang="zh-CN" altLang="en-US" sz="4000" b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endParaRPr>
            </a:p>
          </p:txBody>
        </p:sp>
        <p:sp>
          <p:nvSpPr>
            <p:cNvPr id="30" name="L 形 29"/>
            <p:cNvSpPr/>
            <p:nvPr/>
          </p:nvSpPr>
          <p:spPr>
            <a:xfrm flipH="1">
              <a:off x="10294" y="1165"/>
              <a:ext cx="1795" cy="1791"/>
            </a:xfrm>
            <a:prstGeom prst="corner">
              <a:avLst>
                <a:gd name="adj1" fmla="val 12153"/>
                <a:gd name="adj2" fmla="val 13702"/>
              </a:avLst>
            </a:prstGeom>
            <a:solidFill>
              <a:srgbClr val="F9F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21630" y="2206625"/>
            <a:ext cx="1369060" cy="3282315"/>
            <a:chOff x="8538" y="3475"/>
            <a:chExt cx="2156" cy="5169"/>
          </a:xfrm>
        </p:grpSpPr>
        <p:sp>
          <p:nvSpPr>
            <p:cNvPr id="14" name="文本框 13"/>
            <p:cNvSpPr txBox="1"/>
            <p:nvPr/>
          </p:nvSpPr>
          <p:spPr>
            <a:xfrm>
              <a:off x="9165" y="6580"/>
              <a:ext cx="869" cy="20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p>
              <a:r>
                <a:rPr lang="zh-CN" altLang="en-US" sz="2400">
                  <a:solidFill>
                    <a:srgbClr val="E6B587"/>
                  </a:solidFill>
                </a:rPr>
                <a:t>第三部分</a:t>
              </a:r>
              <a:endParaRPr lang="zh-CN" altLang="en-US" sz="2400">
                <a:solidFill>
                  <a:srgbClr val="E6B587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538" y="3475"/>
              <a:ext cx="2156" cy="2156"/>
              <a:chOff x="8538" y="3475"/>
              <a:chExt cx="2156" cy="215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8538" y="3475"/>
                <a:ext cx="2156" cy="2156"/>
                <a:chOff x="1537" y="3294"/>
                <a:chExt cx="2492" cy="2492"/>
              </a:xfrm>
            </p:grpSpPr>
            <p:sp>
              <p:nvSpPr>
                <p:cNvPr id="12" name="椭圆 11"/>
                <p:cNvSpPr/>
                <p:nvPr/>
              </p:nvSpPr>
              <p:spPr>
                <a:xfrm flipV="1">
                  <a:off x="1649" y="3407"/>
                  <a:ext cx="2268" cy="2268"/>
                </a:xfrm>
                <a:prstGeom prst="ellipse">
                  <a:avLst/>
                </a:prstGeom>
                <a:solidFill>
                  <a:srgbClr val="D38A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 flipV="1">
                  <a:off x="1537" y="3294"/>
                  <a:ext cx="2492" cy="2492"/>
                </a:xfrm>
                <a:prstGeom prst="ellipse">
                  <a:avLst/>
                </a:prstGeom>
                <a:noFill/>
                <a:ln w="15875">
                  <a:solidFill>
                    <a:srgbClr val="D38A6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8688" y="3901"/>
                <a:ext cx="1822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PART 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03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252470" y="2210435"/>
            <a:ext cx="1369060" cy="3278505"/>
            <a:chOff x="5122" y="3481"/>
            <a:chExt cx="2156" cy="5163"/>
          </a:xfrm>
        </p:grpSpPr>
        <p:sp>
          <p:nvSpPr>
            <p:cNvPr id="13" name="文本框 12"/>
            <p:cNvSpPr txBox="1"/>
            <p:nvPr/>
          </p:nvSpPr>
          <p:spPr>
            <a:xfrm>
              <a:off x="5765" y="6580"/>
              <a:ext cx="869" cy="20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p>
              <a:r>
                <a:rPr lang="zh-CN" altLang="en-US" sz="2400">
                  <a:solidFill>
                    <a:srgbClr val="B64A51"/>
                  </a:solidFill>
                </a:rPr>
                <a:t>第二部分</a:t>
              </a:r>
              <a:endParaRPr lang="zh-CN" altLang="en-US" sz="2400">
                <a:solidFill>
                  <a:srgbClr val="B64A51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122" y="3481"/>
              <a:ext cx="2156" cy="2156"/>
              <a:chOff x="8538" y="3475"/>
              <a:chExt cx="2156" cy="215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8538" y="3475"/>
                <a:ext cx="2156" cy="2156"/>
                <a:chOff x="1537" y="3294"/>
                <a:chExt cx="2492" cy="2492"/>
              </a:xfrm>
            </p:grpSpPr>
            <p:sp>
              <p:nvSpPr>
                <p:cNvPr id="42" name="椭圆 41"/>
                <p:cNvSpPr/>
                <p:nvPr/>
              </p:nvSpPr>
              <p:spPr>
                <a:xfrm flipV="1">
                  <a:off x="1649" y="3407"/>
                  <a:ext cx="2268" cy="2268"/>
                </a:xfrm>
                <a:prstGeom prst="ellipse">
                  <a:avLst/>
                </a:prstGeom>
                <a:solidFill>
                  <a:srgbClr val="B64A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 flipV="1">
                  <a:off x="1537" y="3294"/>
                  <a:ext cx="2492" cy="2492"/>
                </a:xfrm>
                <a:prstGeom prst="ellipse">
                  <a:avLst/>
                </a:prstGeom>
                <a:noFill/>
                <a:ln w="15875">
                  <a:solidFill>
                    <a:srgbClr val="B64A5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8688" y="3901"/>
                <a:ext cx="1822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PART 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02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082040" y="2209165"/>
            <a:ext cx="1369060" cy="3279775"/>
            <a:chOff x="1704" y="3479"/>
            <a:chExt cx="2156" cy="5165"/>
          </a:xfrm>
        </p:grpSpPr>
        <p:sp>
          <p:nvSpPr>
            <p:cNvPr id="7" name="文本框 6"/>
            <p:cNvSpPr txBox="1"/>
            <p:nvPr/>
          </p:nvSpPr>
          <p:spPr>
            <a:xfrm>
              <a:off x="2348" y="6580"/>
              <a:ext cx="869" cy="20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p>
              <a:r>
                <a:rPr lang="zh-CN" altLang="en-US" sz="2400">
                  <a:solidFill>
                    <a:srgbClr val="682E33"/>
                  </a:solidFill>
                </a:rPr>
                <a:t>第一部分</a:t>
              </a:r>
              <a:endParaRPr lang="zh-CN" altLang="en-US" sz="2400">
                <a:solidFill>
                  <a:srgbClr val="682E33"/>
                </a:solidFill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704" y="3479"/>
              <a:ext cx="2156" cy="2156"/>
              <a:chOff x="8538" y="3475"/>
              <a:chExt cx="2156" cy="2156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8538" y="3475"/>
                <a:ext cx="2156" cy="2156"/>
                <a:chOff x="1537" y="3294"/>
                <a:chExt cx="2492" cy="2492"/>
              </a:xfrm>
            </p:grpSpPr>
            <p:sp>
              <p:nvSpPr>
                <p:cNvPr id="47" name="椭圆 46"/>
                <p:cNvSpPr/>
                <p:nvPr/>
              </p:nvSpPr>
              <p:spPr>
                <a:xfrm flipV="1">
                  <a:off x="1649" y="3407"/>
                  <a:ext cx="2268" cy="2268"/>
                </a:xfrm>
                <a:prstGeom prst="ellipse">
                  <a:avLst/>
                </a:prstGeom>
                <a:solidFill>
                  <a:srgbClr val="682E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 flipV="1">
                  <a:off x="1537" y="3294"/>
                  <a:ext cx="2492" cy="2492"/>
                </a:xfrm>
                <a:prstGeom prst="ellipse">
                  <a:avLst/>
                </a:prstGeom>
                <a:noFill/>
                <a:ln w="15875">
                  <a:solidFill>
                    <a:srgbClr val="682E33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文本框 48"/>
              <p:cNvSpPr txBox="1"/>
              <p:nvPr/>
            </p:nvSpPr>
            <p:spPr>
              <a:xfrm>
                <a:off x="8688" y="3901"/>
                <a:ext cx="1822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PART 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01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599680" y="2207895"/>
            <a:ext cx="1369060" cy="3281045"/>
            <a:chOff x="11968" y="3477"/>
            <a:chExt cx="2156" cy="5167"/>
          </a:xfrm>
        </p:grpSpPr>
        <p:sp>
          <p:nvSpPr>
            <p:cNvPr id="15" name="文本框 14"/>
            <p:cNvSpPr txBox="1"/>
            <p:nvPr/>
          </p:nvSpPr>
          <p:spPr>
            <a:xfrm>
              <a:off x="12611" y="6580"/>
              <a:ext cx="869" cy="20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p>
              <a:r>
                <a:rPr lang="zh-CN" altLang="en-US" sz="2400">
                  <a:solidFill>
                    <a:srgbClr val="9AC0A8"/>
                  </a:solidFill>
                </a:rPr>
                <a:t>第四部分</a:t>
              </a:r>
              <a:endParaRPr lang="zh-CN" altLang="en-US" sz="2400">
                <a:solidFill>
                  <a:srgbClr val="9AC0A8"/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968" y="3477"/>
              <a:ext cx="2156" cy="2156"/>
              <a:chOff x="8538" y="3475"/>
              <a:chExt cx="2156" cy="2156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8538" y="3475"/>
                <a:ext cx="2156" cy="2156"/>
                <a:chOff x="1537" y="3294"/>
                <a:chExt cx="2492" cy="2492"/>
              </a:xfrm>
            </p:grpSpPr>
            <p:sp>
              <p:nvSpPr>
                <p:cNvPr id="52" name="椭圆 51"/>
                <p:cNvSpPr/>
                <p:nvPr/>
              </p:nvSpPr>
              <p:spPr>
                <a:xfrm flipV="1">
                  <a:off x="1649" y="3407"/>
                  <a:ext cx="2268" cy="2268"/>
                </a:xfrm>
                <a:prstGeom prst="ellipse">
                  <a:avLst/>
                </a:prstGeom>
                <a:solidFill>
                  <a:srgbClr val="9AC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 flipV="1">
                  <a:off x="1537" y="3294"/>
                  <a:ext cx="2492" cy="2492"/>
                </a:xfrm>
                <a:prstGeom prst="ellipse">
                  <a:avLst/>
                </a:prstGeom>
                <a:noFill/>
                <a:ln w="15875">
                  <a:solidFill>
                    <a:srgbClr val="9AC0A8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4" name="文本框 53"/>
              <p:cNvSpPr txBox="1"/>
              <p:nvPr/>
            </p:nvSpPr>
            <p:spPr>
              <a:xfrm>
                <a:off x="8688" y="3901"/>
                <a:ext cx="1822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PART 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04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9763125" y="2206625"/>
            <a:ext cx="1369060" cy="3282315"/>
            <a:chOff x="15375" y="3475"/>
            <a:chExt cx="2156" cy="5169"/>
          </a:xfrm>
        </p:grpSpPr>
        <p:sp>
          <p:nvSpPr>
            <p:cNvPr id="16" name="文本框 15"/>
            <p:cNvSpPr txBox="1"/>
            <p:nvPr/>
          </p:nvSpPr>
          <p:spPr>
            <a:xfrm>
              <a:off x="16019" y="6580"/>
              <a:ext cx="869" cy="20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p>
              <a:r>
                <a:rPr lang="zh-CN" altLang="en-US" sz="2400">
                  <a:solidFill>
                    <a:srgbClr val="4F938D"/>
                  </a:solidFill>
                </a:rPr>
                <a:t>第五部分</a:t>
              </a:r>
              <a:endParaRPr lang="zh-CN" altLang="en-US" sz="2400">
                <a:solidFill>
                  <a:srgbClr val="4F938D"/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5375" y="3475"/>
              <a:ext cx="2156" cy="2156"/>
              <a:chOff x="8538" y="3475"/>
              <a:chExt cx="2156" cy="2156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8538" y="3475"/>
                <a:ext cx="2156" cy="2156"/>
                <a:chOff x="1537" y="3294"/>
                <a:chExt cx="2492" cy="2492"/>
              </a:xfrm>
            </p:grpSpPr>
            <p:sp>
              <p:nvSpPr>
                <p:cNvPr id="57" name="椭圆 56"/>
                <p:cNvSpPr/>
                <p:nvPr/>
              </p:nvSpPr>
              <p:spPr>
                <a:xfrm flipV="1">
                  <a:off x="1649" y="3407"/>
                  <a:ext cx="2268" cy="2268"/>
                </a:xfrm>
                <a:prstGeom prst="ellipse">
                  <a:avLst/>
                </a:prstGeom>
                <a:solidFill>
                  <a:srgbClr val="4F93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 flipV="1">
                  <a:off x="1537" y="3294"/>
                  <a:ext cx="2492" cy="2492"/>
                </a:xfrm>
                <a:prstGeom prst="ellipse">
                  <a:avLst/>
                </a:prstGeom>
                <a:noFill/>
                <a:ln w="15875">
                  <a:solidFill>
                    <a:srgbClr val="4F938D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9" name="文本框 58"/>
              <p:cNvSpPr txBox="1"/>
              <p:nvPr/>
            </p:nvSpPr>
            <p:spPr>
              <a:xfrm>
                <a:off x="8688" y="3901"/>
                <a:ext cx="1822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PART 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  <a:p>
                <a:pPr algn="ctr"/>
                <a:r>
                  <a:rPr lang="en-US" altLang="zh-CN" sz="2400" b="1">
                    <a:solidFill>
                      <a:srgbClr val="FFFFF7"/>
                    </a:solidFill>
                    <a:latin typeface="+mn-ea"/>
                  </a:rPr>
                  <a:t>05</a:t>
                </a:r>
                <a:endParaRPr lang="en-US" altLang="zh-CN" sz="2400" b="1">
                  <a:solidFill>
                    <a:srgbClr val="FFFFF7"/>
                  </a:solidFill>
                  <a:latin typeface="+mn-ea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-17780"/>
            <a:ext cx="12240895" cy="6894195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3783965"/>
            <a:ext cx="606425" cy="606425"/>
          </a:xfrm>
          <a:prstGeom prst="rect">
            <a:avLst/>
          </a:prstGeom>
        </p:spPr>
      </p:pic>
      <p:pic>
        <p:nvPicPr>
          <p:cNvPr id="5" name="图片 4" descr="未标题-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10" y="1896110"/>
            <a:ext cx="716915" cy="716915"/>
          </a:xfrm>
          <a:prstGeom prst="rect">
            <a:avLst/>
          </a:prstGeom>
        </p:spPr>
      </p:pic>
      <p:pic>
        <p:nvPicPr>
          <p:cNvPr id="7" name="图片 6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040" y="2891155"/>
            <a:ext cx="344805" cy="34480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35880" y="2468880"/>
            <a:ext cx="1920240" cy="1920240"/>
            <a:chOff x="8088" y="3888"/>
            <a:chExt cx="3024" cy="3024"/>
          </a:xfrm>
        </p:grpSpPr>
        <p:grpSp>
          <p:nvGrpSpPr>
            <p:cNvPr id="10" name="组合 9"/>
            <p:cNvGrpSpPr/>
            <p:nvPr/>
          </p:nvGrpSpPr>
          <p:grpSpPr>
            <a:xfrm>
              <a:off x="8088" y="3888"/>
              <a:ext cx="3025" cy="3025"/>
              <a:chOff x="7835" y="3115"/>
              <a:chExt cx="3660" cy="3660"/>
            </a:xfrm>
          </p:grpSpPr>
          <p:sp>
            <p:nvSpPr>
              <p:cNvPr id="12" name="椭圆 11"/>
              <p:cNvSpPr/>
              <p:nvPr/>
            </p:nvSpPr>
            <p:spPr>
              <a:xfrm flipV="1">
                <a:off x="7835" y="3115"/>
                <a:ext cx="3661" cy="3661"/>
              </a:xfrm>
              <a:prstGeom prst="ellipse">
                <a:avLst/>
              </a:prstGeom>
              <a:noFill/>
              <a:ln w="25400">
                <a:solidFill>
                  <a:srgbClr val="B64A5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V="1">
                <a:off x="8028" y="3308"/>
                <a:ext cx="3276" cy="3276"/>
              </a:xfrm>
              <a:prstGeom prst="ellipse">
                <a:avLst/>
              </a:prstGeom>
              <a:solidFill>
                <a:srgbClr val="68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182" y="4553"/>
              <a:ext cx="2837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>
                  <a:solidFill>
                    <a:srgbClr val="FFFFF7"/>
                  </a:solidFill>
                  <a:latin typeface="+mn-ea"/>
                </a:rPr>
                <a:t>PART 01</a:t>
              </a:r>
              <a:endParaRPr lang="en-US" altLang="zh-CN" sz="3200" b="1">
                <a:solidFill>
                  <a:srgbClr val="FFFFF7"/>
                </a:solidFill>
                <a:latin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531495" y="299085"/>
            <a:ext cx="11129010" cy="6259830"/>
            <a:chOff x="837" y="471"/>
            <a:chExt cx="17526" cy="9858"/>
          </a:xfrm>
        </p:grpSpPr>
        <p:grpSp>
          <p:nvGrpSpPr>
            <p:cNvPr id="9" name="组合 8"/>
            <p:cNvGrpSpPr/>
            <p:nvPr/>
          </p:nvGrpSpPr>
          <p:grpSpPr>
            <a:xfrm>
              <a:off x="837" y="471"/>
              <a:ext cx="17526" cy="9858"/>
              <a:chOff x="837" y="471"/>
              <a:chExt cx="17526" cy="9858"/>
            </a:xfrm>
          </p:grpSpPr>
          <p:pic>
            <p:nvPicPr>
              <p:cNvPr id="2" name="图片 1" descr="未标题7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37" y="471"/>
                <a:ext cx="17526" cy="985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559" y="2268"/>
                <a:ext cx="10816" cy="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40000"/>
                  </a:lnSpc>
                </a:pPr>
                <a:r>
                  <a:rPr lang="zh-CN" altLang="en-US" sz="1600">
                    <a:solidFill>
                      <a:srgbClr val="FFFBF4"/>
                    </a:solidFill>
                  </a:rPr>
                  <a:t>油画是以用快干性的植物油调和颜料，在画布亚麻布，纸板或木板上进行制作的画种。作画时使用的稀释剂为挥发性的松节油和干性的亚麻仁油等。</a:t>
                </a:r>
                <a:endParaRPr lang="zh-CN" altLang="en-US" sz="1600">
                  <a:solidFill>
                    <a:srgbClr val="FFFBF4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559" y="4786"/>
                <a:ext cx="10816" cy="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40000"/>
                  </a:lnSpc>
                </a:pPr>
                <a:r>
                  <a:rPr lang="zh-CN" altLang="en-US" sz="1600">
                    <a:solidFill>
                      <a:srgbClr val="FFFBF4"/>
                    </a:solidFill>
                  </a:rPr>
                  <a:t>油画是以用快干性的植物油调和颜料，在画布亚麻布，纸板或木板上进行制作的画种。作画时使用的稀释剂为挥发性的松节油和干性的亚麻仁油等。</a:t>
                </a:r>
                <a:endParaRPr lang="zh-CN" altLang="en-US" sz="1600">
                  <a:solidFill>
                    <a:srgbClr val="FFFBF4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559" y="7375"/>
                <a:ext cx="10816" cy="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40000"/>
                  </a:lnSpc>
                </a:pPr>
                <a:r>
                  <a:rPr lang="zh-CN" altLang="en-US" sz="1600">
                    <a:solidFill>
                      <a:srgbClr val="FFFBF4"/>
                    </a:solidFill>
                  </a:rPr>
                  <a:t>油画是以用快干性的植物油调和颜料，在画布亚麻布，纸板或木板上进行制作的画种。作画时使用的稀释剂为挥发性的松节油和干性的亚麻仁油等。</a:t>
                </a:r>
                <a:endParaRPr lang="zh-CN" altLang="en-US" sz="1600">
                  <a:solidFill>
                    <a:srgbClr val="FFFBF4"/>
                  </a:solidFill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5165" y="5038"/>
              <a:ext cx="84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D38A61"/>
                  </a:solidFill>
                </a:rPr>
                <a:t>02</a:t>
              </a:r>
              <a:endParaRPr lang="en-US" altLang="zh-CN" sz="2400" b="1">
                <a:solidFill>
                  <a:srgbClr val="D38A6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148" y="7626"/>
              <a:ext cx="84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4F938D"/>
                  </a:solidFill>
                </a:rPr>
                <a:t>03</a:t>
              </a:r>
              <a:endParaRPr lang="en-US" altLang="zh-CN" sz="2400" b="1">
                <a:solidFill>
                  <a:srgbClr val="4F938D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148" y="2519"/>
              <a:ext cx="84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solidFill>
                    <a:srgbClr val="B64A51"/>
                  </a:solidFill>
                </a:rPr>
                <a:t>01</a:t>
              </a:r>
              <a:endParaRPr lang="en-US" altLang="zh-CN" sz="2400" b="1">
                <a:solidFill>
                  <a:srgbClr val="B64A5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0995" y="72390"/>
            <a:ext cx="11510010" cy="312293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697990" y="2537460"/>
            <a:ext cx="1911350" cy="2967355"/>
            <a:chOff x="2674" y="3996"/>
            <a:chExt cx="3010" cy="4673"/>
          </a:xfrm>
        </p:grpSpPr>
        <p:sp>
          <p:nvSpPr>
            <p:cNvPr id="3" name="等腰三角形 2"/>
            <p:cNvSpPr/>
            <p:nvPr/>
          </p:nvSpPr>
          <p:spPr>
            <a:xfrm flipV="1">
              <a:off x="3923" y="3996"/>
              <a:ext cx="511" cy="511"/>
            </a:xfrm>
            <a:prstGeom prst="triangle">
              <a:avLst/>
            </a:prstGeom>
            <a:solidFill>
              <a:srgbClr val="B6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674" y="4929"/>
              <a:ext cx="3010" cy="3740"/>
              <a:chOff x="2674" y="4929"/>
              <a:chExt cx="3010" cy="3740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790" y="4929"/>
                <a:ext cx="2778" cy="588"/>
                <a:chOff x="2790" y="4929"/>
                <a:chExt cx="2778" cy="588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790" y="4929"/>
                  <a:ext cx="2778" cy="589"/>
                </a:xfrm>
                <a:prstGeom prst="rect">
                  <a:avLst/>
                </a:prstGeom>
                <a:noFill/>
                <a:ln w="19050">
                  <a:solidFill>
                    <a:srgbClr val="B64A5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2915" y="4942"/>
                  <a:ext cx="2528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1600">
                      <a:solidFill>
                        <a:srgbClr val="B64A51"/>
                      </a:solidFill>
                    </a:rPr>
                    <a:t>请输入您的标题</a:t>
                  </a:r>
                  <a:endParaRPr lang="zh-CN" altLang="en-US" sz="1600">
                    <a:solidFill>
                      <a:srgbClr val="B64A51"/>
                    </a:solidFill>
                  </a:endParaRPr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2674" y="6199"/>
                <a:ext cx="3011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>
                    <a:solidFill>
                      <a:srgbClr val="B64A51"/>
                    </a:solidFill>
                  </a:rPr>
                  <a:t>油画的前身是15世纪以前欧洲绘画中的蛋彩画，后经尼德兰画家扬·凡·艾克对绘画材料等加以改良后发扬光大。</a:t>
                </a:r>
                <a:endParaRPr lang="zh-CN" altLang="en-US" sz="1600">
                  <a:solidFill>
                    <a:srgbClr val="B64A5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140960" y="2537460"/>
            <a:ext cx="1911350" cy="2967355"/>
            <a:chOff x="8096" y="3996"/>
            <a:chExt cx="3010" cy="4673"/>
          </a:xfrm>
        </p:grpSpPr>
        <p:sp>
          <p:nvSpPr>
            <p:cNvPr id="4" name="等腰三角形 3"/>
            <p:cNvSpPr/>
            <p:nvPr/>
          </p:nvSpPr>
          <p:spPr>
            <a:xfrm flipV="1">
              <a:off x="9345" y="3996"/>
              <a:ext cx="511" cy="511"/>
            </a:xfrm>
            <a:prstGeom prst="triangle">
              <a:avLst/>
            </a:prstGeom>
            <a:solidFill>
              <a:srgbClr val="D38A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096" y="4929"/>
              <a:ext cx="3010" cy="3740"/>
              <a:chOff x="8096" y="4929"/>
              <a:chExt cx="3010" cy="374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8212" y="4929"/>
                <a:ext cx="2778" cy="589"/>
              </a:xfrm>
              <a:prstGeom prst="rect">
                <a:avLst/>
              </a:prstGeom>
              <a:noFill/>
              <a:ln w="19050">
                <a:solidFill>
                  <a:srgbClr val="D38A6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334" y="4929"/>
                <a:ext cx="252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600">
                    <a:solidFill>
                      <a:srgbClr val="D38A61"/>
                    </a:solidFill>
                  </a:rPr>
                  <a:t>请输入您的标题</a:t>
                </a:r>
                <a:endParaRPr lang="zh-CN" altLang="en-US" sz="1600">
                  <a:solidFill>
                    <a:srgbClr val="D38A61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096" y="6199"/>
                <a:ext cx="3011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>
                    <a:solidFill>
                      <a:srgbClr val="D38A61"/>
                    </a:solidFill>
                  </a:rPr>
                  <a:t>油画的前身是15世纪以前欧洲绘画中的蛋彩画，后经尼德兰画家扬·凡·艾克对绘画材料等加以改良后发扬光大。</a:t>
                </a:r>
                <a:endParaRPr lang="zh-CN" altLang="en-US" sz="1600">
                  <a:solidFill>
                    <a:srgbClr val="D38A61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8572500" y="2537460"/>
            <a:ext cx="1911350" cy="2967355"/>
            <a:chOff x="13500" y="3996"/>
            <a:chExt cx="3010" cy="4673"/>
          </a:xfrm>
        </p:grpSpPr>
        <p:sp>
          <p:nvSpPr>
            <p:cNvPr id="5" name="等腰三角形 4"/>
            <p:cNvSpPr/>
            <p:nvPr/>
          </p:nvSpPr>
          <p:spPr>
            <a:xfrm flipV="1">
              <a:off x="14751" y="3996"/>
              <a:ext cx="511" cy="511"/>
            </a:xfrm>
            <a:prstGeom prst="triangle">
              <a:avLst/>
            </a:prstGeom>
            <a:solidFill>
              <a:srgbClr val="4F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3500" y="4929"/>
              <a:ext cx="3010" cy="3740"/>
              <a:chOff x="13500" y="4929"/>
              <a:chExt cx="3010" cy="374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3618" y="4929"/>
                <a:ext cx="2778" cy="589"/>
              </a:xfrm>
              <a:prstGeom prst="rect">
                <a:avLst/>
              </a:prstGeom>
              <a:noFill/>
              <a:ln w="19050">
                <a:solidFill>
                  <a:srgbClr val="4F938D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3742" y="4929"/>
                <a:ext cx="252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600">
                    <a:solidFill>
                      <a:srgbClr val="4F938D"/>
                    </a:solidFill>
                  </a:rPr>
                  <a:t>请输入您的标题</a:t>
                </a:r>
                <a:endParaRPr lang="zh-CN" altLang="en-US" sz="1600">
                  <a:solidFill>
                    <a:srgbClr val="4F938D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3500" y="6199"/>
                <a:ext cx="3011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>
                    <a:solidFill>
                      <a:srgbClr val="4F938D"/>
                    </a:solidFill>
                  </a:rPr>
                  <a:t>油画的前身是15世纪以前欧洲绘画中的蛋彩画，后经尼德兰画家扬·凡·艾克对绘画材料等加以改良后发扬光大。</a:t>
                </a:r>
                <a:endParaRPr lang="zh-CN" altLang="en-US" sz="1600">
                  <a:solidFill>
                    <a:srgbClr val="4F938D"/>
                  </a:solidFill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-17780"/>
            <a:ext cx="12240895" cy="6894195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60" y="3263265"/>
            <a:ext cx="704215" cy="704215"/>
          </a:xfrm>
          <a:prstGeom prst="rect">
            <a:avLst/>
          </a:prstGeom>
        </p:spPr>
      </p:pic>
      <p:pic>
        <p:nvPicPr>
          <p:cNvPr id="5" name="图片 4" descr="未标题-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610" y="4130675"/>
            <a:ext cx="510540" cy="510540"/>
          </a:xfrm>
          <a:prstGeom prst="rect">
            <a:avLst/>
          </a:prstGeom>
        </p:spPr>
      </p:pic>
      <p:pic>
        <p:nvPicPr>
          <p:cNvPr id="7" name="图片 6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610" y="2224405"/>
            <a:ext cx="344805" cy="34480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34610" y="2467610"/>
            <a:ext cx="1921510" cy="1921510"/>
            <a:chOff x="8086" y="3886"/>
            <a:chExt cx="3026" cy="3026"/>
          </a:xfrm>
        </p:grpSpPr>
        <p:grpSp>
          <p:nvGrpSpPr>
            <p:cNvPr id="10" name="组合 9"/>
            <p:cNvGrpSpPr/>
            <p:nvPr/>
          </p:nvGrpSpPr>
          <p:grpSpPr>
            <a:xfrm>
              <a:off x="8086" y="3886"/>
              <a:ext cx="3027" cy="3027"/>
              <a:chOff x="7835" y="3115"/>
              <a:chExt cx="3660" cy="3660"/>
            </a:xfrm>
          </p:grpSpPr>
          <p:sp>
            <p:nvSpPr>
              <p:cNvPr id="12" name="椭圆 11"/>
              <p:cNvSpPr/>
              <p:nvPr/>
            </p:nvSpPr>
            <p:spPr>
              <a:xfrm flipV="1">
                <a:off x="7835" y="3115"/>
                <a:ext cx="3661" cy="3661"/>
              </a:xfrm>
              <a:prstGeom prst="ellipse">
                <a:avLst/>
              </a:prstGeom>
              <a:noFill/>
              <a:ln w="25400">
                <a:solidFill>
                  <a:srgbClr val="B64A5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V="1">
                <a:off x="8028" y="3308"/>
                <a:ext cx="3276" cy="3276"/>
              </a:xfrm>
              <a:prstGeom prst="ellipse">
                <a:avLst/>
              </a:prstGeom>
              <a:solidFill>
                <a:srgbClr val="B6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182" y="4553"/>
              <a:ext cx="2837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>
                  <a:solidFill>
                    <a:srgbClr val="FFFFF7"/>
                  </a:solidFill>
                  <a:latin typeface="+mn-ea"/>
                </a:rPr>
                <a:t>PART 02</a:t>
              </a:r>
              <a:endParaRPr lang="en-US" altLang="zh-CN" sz="3200" b="1">
                <a:solidFill>
                  <a:srgbClr val="FFFFF7"/>
                </a:solidFill>
                <a:latin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未标题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12870" y="1254125"/>
            <a:ext cx="4346575" cy="434086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1062990" y="988060"/>
            <a:ext cx="2785745" cy="1568450"/>
            <a:chOff x="1674" y="1556"/>
            <a:chExt cx="4387" cy="2470"/>
          </a:xfrm>
        </p:grpSpPr>
        <p:grpSp>
          <p:nvGrpSpPr>
            <p:cNvPr id="28" name="组合 27"/>
            <p:cNvGrpSpPr/>
            <p:nvPr/>
          </p:nvGrpSpPr>
          <p:grpSpPr>
            <a:xfrm>
              <a:off x="1674" y="1556"/>
              <a:ext cx="932" cy="932"/>
              <a:chOff x="1674" y="1556"/>
              <a:chExt cx="932" cy="93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674" y="1556"/>
                <a:ext cx="933" cy="933"/>
                <a:chOff x="2444" y="2609"/>
                <a:chExt cx="933" cy="933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2514" y="2679"/>
                  <a:ext cx="793" cy="793"/>
                </a:xfrm>
                <a:prstGeom prst="ellipse">
                  <a:avLst/>
                </a:prstGeom>
                <a:solidFill>
                  <a:srgbClr val="B64A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2444" y="2609"/>
                  <a:ext cx="933" cy="933"/>
                </a:xfrm>
                <a:prstGeom prst="ellipse">
                  <a:avLst/>
                </a:prstGeom>
                <a:noFill/>
                <a:ln w="15875">
                  <a:solidFill>
                    <a:srgbClr val="B64A5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1797" y="1733"/>
                <a:ext cx="6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chemeClr val="bg1"/>
                    </a:solidFill>
                  </a:rPr>
                  <a:t>01</a:t>
                </a:r>
                <a:endParaRPr lang="en-US" altLang="zh-CN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051" y="1556"/>
              <a:ext cx="301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B64A51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B64A5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322945" y="988060"/>
            <a:ext cx="2787015" cy="1568450"/>
            <a:chOff x="13107" y="1556"/>
            <a:chExt cx="4389" cy="2470"/>
          </a:xfrm>
        </p:grpSpPr>
        <p:grpSp>
          <p:nvGrpSpPr>
            <p:cNvPr id="30" name="组合 29"/>
            <p:cNvGrpSpPr/>
            <p:nvPr/>
          </p:nvGrpSpPr>
          <p:grpSpPr>
            <a:xfrm>
              <a:off x="16564" y="1556"/>
              <a:ext cx="932" cy="932"/>
              <a:chOff x="16564" y="1556"/>
              <a:chExt cx="932" cy="93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6564" y="1556"/>
                <a:ext cx="933" cy="933"/>
                <a:chOff x="2444" y="2609"/>
                <a:chExt cx="933" cy="933"/>
              </a:xfrm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2514" y="2679"/>
                  <a:ext cx="793" cy="793"/>
                </a:xfrm>
                <a:prstGeom prst="ellipse">
                  <a:avLst/>
                </a:prstGeom>
                <a:solidFill>
                  <a:srgbClr val="D38A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2444" y="2609"/>
                  <a:ext cx="933" cy="933"/>
                </a:xfrm>
                <a:prstGeom prst="ellipse">
                  <a:avLst/>
                </a:prstGeom>
                <a:noFill/>
                <a:ln w="15875">
                  <a:solidFill>
                    <a:srgbClr val="D38A6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16687" y="1732"/>
                <a:ext cx="6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chemeClr val="bg1"/>
                    </a:solidFill>
                  </a:rPr>
                  <a:t>02</a:t>
                </a:r>
                <a:endParaRPr lang="en-US" altLang="zh-CN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107" y="1556"/>
              <a:ext cx="301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D38A61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D38A6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62990" y="3798570"/>
            <a:ext cx="2785745" cy="1568450"/>
            <a:chOff x="1674" y="5982"/>
            <a:chExt cx="4387" cy="2470"/>
          </a:xfrm>
        </p:grpSpPr>
        <p:grpSp>
          <p:nvGrpSpPr>
            <p:cNvPr id="29" name="组合 28"/>
            <p:cNvGrpSpPr/>
            <p:nvPr/>
          </p:nvGrpSpPr>
          <p:grpSpPr>
            <a:xfrm>
              <a:off x="1674" y="5982"/>
              <a:ext cx="932" cy="932"/>
              <a:chOff x="1674" y="5982"/>
              <a:chExt cx="932" cy="93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674" y="5982"/>
                <a:ext cx="933" cy="933"/>
                <a:chOff x="2444" y="2609"/>
                <a:chExt cx="933" cy="93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2514" y="2679"/>
                  <a:ext cx="793" cy="793"/>
                </a:xfrm>
                <a:prstGeom prst="ellipse">
                  <a:avLst/>
                </a:prstGeom>
                <a:solidFill>
                  <a:srgbClr val="9AC0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444" y="2609"/>
                  <a:ext cx="933" cy="933"/>
                </a:xfrm>
                <a:prstGeom prst="ellipse">
                  <a:avLst/>
                </a:prstGeom>
                <a:noFill/>
                <a:ln w="15875">
                  <a:solidFill>
                    <a:srgbClr val="9AC0A8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/>
              <p:cNvSpPr txBox="1"/>
              <p:nvPr/>
            </p:nvSpPr>
            <p:spPr>
              <a:xfrm>
                <a:off x="1797" y="6158"/>
                <a:ext cx="6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chemeClr val="bg1"/>
                    </a:solidFill>
                  </a:rPr>
                  <a:t>03</a:t>
                </a:r>
                <a:endParaRPr lang="en-US" altLang="zh-CN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3051" y="5982"/>
              <a:ext cx="301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9AC0A8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9AC0A8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322945" y="3798570"/>
            <a:ext cx="2787015" cy="1568450"/>
            <a:chOff x="13107" y="5982"/>
            <a:chExt cx="4389" cy="2470"/>
          </a:xfrm>
        </p:grpSpPr>
        <p:grpSp>
          <p:nvGrpSpPr>
            <p:cNvPr id="31" name="组合 30"/>
            <p:cNvGrpSpPr/>
            <p:nvPr/>
          </p:nvGrpSpPr>
          <p:grpSpPr>
            <a:xfrm>
              <a:off x="16564" y="5982"/>
              <a:ext cx="932" cy="932"/>
              <a:chOff x="16564" y="5982"/>
              <a:chExt cx="932" cy="93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6564" y="5982"/>
                <a:ext cx="933" cy="933"/>
                <a:chOff x="2444" y="2609"/>
                <a:chExt cx="933" cy="933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2514" y="2679"/>
                  <a:ext cx="793" cy="793"/>
                </a:xfrm>
                <a:prstGeom prst="ellipse">
                  <a:avLst/>
                </a:prstGeom>
                <a:solidFill>
                  <a:srgbClr val="4F93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2444" y="2609"/>
                  <a:ext cx="933" cy="933"/>
                </a:xfrm>
                <a:prstGeom prst="ellipse">
                  <a:avLst/>
                </a:prstGeom>
                <a:noFill/>
                <a:ln w="15875">
                  <a:solidFill>
                    <a:srgbClr val="4F938D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文本框 22"/>
              <p:cNvSpPr txBox="1"/>
              <p:nvPr/>
            </p:nvSpPr>
            <p:spPr>
              <a:xfrm>
                <a:off x="16687" y="6158"/>
                <a:ext cx="6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chemeClr val="bg1"/>
                    </a:solidFill>
                  </a:rPr>
                  <a:t>04</a:t>
                </a:r>
                <a:endParaRPr lang="en-US" altLang="zh-CN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3107" y="5982"/>
              <a:ext cx="301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rgbClr val="4F938D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4F938D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37"/>
          <p:cNvPicPr>
            <a:picLocks noChangeAspect="1"/>
          </p:cNvPicPr>
          <p:nvPr/>
        </p:nvPicPr>
        <p:blipFill>
          <a:blip r:embed="rId1"/>
          <a:srcRect l="3783" t="12982" r="62997"/>
          <a:stretch>
            <a:fillRect/>
          </a:stretch>
        </p:blipFill>
        <p:spPr>
          <a:xfrm>
            <a:off x="666115" y="788670"/>
            <a:ext cx="3847465" cy="56692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72965" y="947420"/>
            <a:ext cx="6314440" cy="5130800"/>
          </a:xfrm>
          <a:prstGeom prst="rect">
            <a:avLst/>
          </a:prstGeom>
          <a:noFill/>
          <a:ln w="15875">
            <a:solidFill>
              <a:srgbClr val="B64A5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53990" y="1895475"/>
            <a:ext cx="5163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B64A51"/>
                </a:solidFill>
              </a:rPr>
              <a:t>油画的前身是15世纪以前欧洲绘画中的蛋彩画，后经尼德兰画家扬·凡·艾克对绘画材料等加以改良后发扬光大。</a:t>
            </a:r>
            <a:endParaRPr lang="zh-CN" altLang="en-US" sz="1600">
              <a:solidFill>
                <a:srgbClr val="B64A5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37100" y="1007745"/>
            <a:ext cx="6183630" cy="762000"/>
            <a:chOff x="7460" y="1587"/>
            <a:chExt cx="9738" cy="1200"/>
          </a:xfrm>
        </p:grpSpPr>
        <p:sp>
          <p:nvSpPr>
            <p:cNvPr id="4" name="矩形 3"/>
            <p:cNvSpPr/>
            <p:nvPr/>
          </p:nvSpPr>
          <p:spPr>
            <a:xfrm>
              <a:off x="7460" y="1587"/>
              <a:ext cx="9738" cy="1200"/>
            </a:xfrm>
            <a:prstGeom prst="rect">
              <a:avLst/>
            </a:prstGeom>
            <a:solidFill>
              <a:srgbClr val="B64A51"/>
            </a:solidFill>
            <a:ln w="12700">
              <a:solidFill>
                <a:srgbClr val="B64A5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265" y="1727"/>
              <a:ext cx="813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37735" y="2623820"/>
            <a:ext cx="6183630" cy="762000"/>
            <a:chOff x="7461" y="4132"/>
            <a:chExt cx="9738" cy="1200"/>
          </a:xfrm>
        </p:grpSpPr>
        <p:sp>
          <p:nvSpPr>
            <p:cNvPr id="14" name="矩形 13"/>
            <p:cNvSpPr/>
            <p:nvPr/>
          </p:nvSpPr>
          <p:spPr>
            <a:xfrm>
              <a:off x="7461" y="4132"/>
              <a:ext cx="9738" cy="1200"/>
            </a:xfrm>
            <a:prstGeom prst="rect">
              <a:avLst/>
            </a:prstGeom>
            <a:solidFill>
              <a:srgbClr val="D38A61"/>
            </a:solidFill>
            <a:ln w="12700">
              <a:solidFill>
                <a:srgbClr val="D38A6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5" y="4273"/>
              <a:ext cx="813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248275" y="3524885"/>
            <a:ext cx="5163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D38A61"/>
                </a:solidFill>
              </a:rPr>
              <a:t>油画的前身是15世纪以前欧洲绘画中的蛋彩画，后经尼德兰画家扬·凡·艾克对绘画材料等加以改良后发扬光大。</a:t>
            </a:r>
            <a:endParaRPr lang="zh-CN" altLang="en-US" sz="1600">
              <a:solidFill>
                <a:srgbClr val="D38A6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37735" y="4359910"/>
            <a:ext cx="6183630" cy="762000"/>
            <a:chOff x="7461" y="6866"/>
            <a:chExt cx="9738" cy="1200"/>
          </a:xfrm>
        </p:grpSpPr>
        <p:sp>
          <p:nvSpPr>
            <p:cNvPr id="16" name="矩形 15"/>
            <p:cNvSpPr/>
            <p:nvPr/>
          </p:nvSpPr>
          <p:spPr>
            <a:xfrm>
              <a:off x="7461" y="6866"/>
              <a:ext cx="9738" cy="1200"/>
            </a:xfrm>
            <a:prstGeom prst="rect">
              <a:avLst/>
            </a:prstGeom>
            <a:solidFill>
              <a:srgbClr val="4F938D"/>
            </a:solidFill>
            <a:ln w="12700">
              <a:solidFill>
                <a:srgbClr val="4F938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275" y="7007"/>
              <a:ext cx="813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600">
                  <a:solidFill>
                    <a:srgbClr val="FFFFF7"/>
                  </a:solidFill>
                </a:rPr>
                <a:t>油画的前身是15世纪以前欧洲绘画中的蛋彩画，后经尼德兰画家扬·凡·艾克对绘画材料等加以改良后发扬光大。</a:t>
              </a:r>
              <a:endParaRPr lang="zh-CN" altLang="en-US" sz="1600">
                <a:solidFill>
                  <a:srgbClr val="FFFFF7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247640" y="5300980"/>
            <a:ext cx="5163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4F938D"/>
                </a:solidFill>
              </a:rPr>
              <a:t>油画的前身是15世纪以前欧洲绘画中的蛋彩画，后经尼德兰画家扬·凡·艾克对绘画材料等加以改良后发扬光大。</a:t>
            </a:r>
            <a:endParaRPr lang="zh-CN" altLang="en-US" sz="1600">
              <a:solidFill>
                <a:srgbClr val="4F938D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-17780"/>
            <a:ext cx="12240895" cy="6894195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15" y="2569210"/>
            <a:ext cx="581660" cy="581660"/>
          </a:xfrm>
          <a:prstGeom prst="rect">
            <a:avLst/>
          </a:prstGeom>
        </p:spPr>
      </p:pic>
      <p:pic>
        <p:nvPicPr>
          <p:cNvPr id="5" name="图片 4" descr="未标题-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20" y="2174240"/>
            <a:ext cx="716915" cy="716915"/>
          </a:xfrm>
          <a:prstGeom prst="rect">
            <a:avLst/>
          </a:prstGeom>
        </p:spPr>
      </p:pic>
      <p:pic>
        <p:nvPicPr>
          <p:cNvPr id="7" name="图片 6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325" y="4587875"/>
            <a:ext cx="344805" cy="34480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34610" y="2467610"/>
            <a:ext cx="1921510" cy="1921510"/>
            <a:chOff x="8086" y="3886"/>
            <a:chExt cx="3026" cy="3026"/>
          </a:xfrm>
        </p:grpSpPr>
        <p:grpSp>
          <p:nvGrpSpPr>
            <p:cNvPr id="10" name="组合 9"/>
            <p:cNvGrpSpPr/>
            <p:nvPr/>
          </p:nvGrpSpPr>
          <p:grpSpPr>
            <a:xfrm>
              <a:off x="8086" y="3886"/>
              <a:ext cx="3027" cy="3027"/>
              <a:chOff x="7835" y="3115"/>
              <a:chExt cx="3660" cy="3660"/>
            </a:xfrm>
          </p:grpSpPr>
          <p:sp>
            <p:nvSpPr>
              <p:cNvPr id="12" name="椭圆 11"/>
              <p:cNvSpPr/>
              <p:nvPr/>
            </p:nvSpPr>
            <p:spPr>
              <a:xfrm flipV="1">
                <a:off x="7835" y="3115"/>
                <a:ext cx="3661" cy="3661"/>
              </a:xfrm>
              <a:prstGeom prst="ellipse">
                <a:avLst/>
              </a:prstGeom>
              <a:noFill/>
              <a:ln w="25400">
                <a:solidFill>
                  <a:srgbClr val="D38A6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V="1">
                <a:off x="8028" y="3308"/>
                <a:ext cx="3276" cy="3276"/>
              </a:xfrm>
              <a:prstGeom prst="ellipse">
                <a:avLst/>
              </a:prstGeom>
              <a:solidFill>
                <a:srgbClr val="D38A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182" y="4553"/>
              <a:ext cx="2837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>
                  <a:solidFill>
                    <a:srgbClr val="FFFFF7"/>
                  </a:solidFill>
                  <a:latin typeface="+mn-ea"/>
                </a:rPr>
                <a:t>PART 03</a:t>
              </a:r>
              <a:endParaRPr lang="en-US" altLang="zh-CN" sz="3200" b="1">
                <a:solidFill>
                  <a:srgbClr val="FFFFF7"/>
                </a:solidFill>
                <a:latin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2310</Words>
  <Application>WPS 演示</Application>
  <PresentationFormat>宽屏</PresentationFormat>
  <Paragraphs>195</Paragraphs>
  <Slides>18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沙皮</cp:lastModifiedBy>
  <cp:revision>404</cp:revision>
  <dcterms:created xsi:type="dcterms:W3CDTF">2017-08-03T09:01:00Z</dcterms:created>
  <dcterms:modified xsi:type="dcterms:W3CDTF">2019-11-22T06:26:44Z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